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19.xml" ContentType="application/vnd.openxmlformats-officedocument.presentationml.notesSlide+xml"/>
  <Override PartName="/ppt/theme/themeOverride4.xml" ContentType="application/vnd.openxmlformats-officedocument.themeOverride+xml"/>
  <Override PartName="/ppt/notesSlides/notesSlide20.xml" ContentType="application/vnd.openxmlformats-officedocument.presentationml.notesSlide+xml"/>
  <Override PartName="/ppt/theme/themeOverride5.xml" ContentType="application/vnd.openxmlformats-officedocument.themeOverr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7.xml" ContentType="application/vnd.openxmlformats-officedocument.themeOverride+xml"/>
  <Override PartName="/ppt/notesSlides/notesSlide24.xml" ContentType="application/vnd.openxmlformats-officedocument.presentationml.notesSlide+xml"/>
  <Override PartName="/ppt/theme/themeOverride8.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9.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0.xml" ContentType="application/vnd.openxmlformats-officedocument.themeOverr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49"/>
  </p:notesMasterIdLst>
  <p:sldIdLst>
    <p:sldId id="372" r:id="rId2"/>
    <p:sldId id="371" r:id="rId3"/>
    <p:sldId id="375" r:id="rId4"/>
    <p:sldId id="337" r:id="rId5"/>
    <p:sldId id="338" r:id="rId6"/>
    <p:sldId id="339" r:id="rId7"/>
    <p:sldId id="341" r:id="rId8"/>
    <p:sldId id="376" r:id="rId9"/>
    <p:sldId id="343" r:id="rId10"/>
    <p:sldId id="344" r:id="rId11"/>
    <p:sldId id="346" r:id="rId12"/>
    <p:sldId id="348" r:id="rId13"/>
    <p:sldId id="377" r:id="rId14"/>
    <p:sldId id="370" r:id="rId15"/>
    <p:sldId id="351" r:id="rId16"/>
    <p:sldId id="352" r:id="rId17"/>
    <p:sldId id="354" r:id="rId18"/>
    <p:sldId id="382" r:id="rId19"/>
    <p:sldId id="369" r:id="rId20"/>
    <p:sldId id="357" r:id="rId21"/>
    <p:sldId id="266" r:id="rId22"/>
    <p:sldId id="358" r:id="rId23"/>
    <p:sldId id="378" r:id="rId24"/>
    <p:sldId id="383" r:id="rId25"/>
    <p:sldId id="360" r:id="rId26"/>
    <p:sldId id="267" r:id="rId27"/>
    <p:sldId id="268" r:id="rId28"/>
    <p:sldId id="269" r:id="rId29"/>
    <p:sldId id="270" r:id="rId30"/>
    <p:sldId id="271" r:id="rId31"/>
    <p:sldId id="322" r:id="rId32"/>
    <p:sldId id="317" r:id="rId33"/>
    <p:sldId id="273" r:id="rId34"/>
    <p:sldId id="361" r:id="rId35"/>
    <p:sldId id="274" r:id="rId36"/>
    <p:sldId id="362" r:id="rId37"/>
    <p:sldId id="363" r:id="rId38"/>
    <p:sldId id="364" r:id="rId39"/>
    <p:sldId id="275" r:id="rId40"/>
    <p:sldId id="365" r:id="rId41"/>
    <p:sldId id="367" r:id="rId42"/>
    <p:sldId id="368" r:id="rId43"/>
    <p:sldId id="384" r:id="rId44"/>
    <p:sldId id="385" r:id="rId45"/>
    <p:sldId id="386" r:id="rId46"/>
    <p:sldId id="387" r:id="rId47"/>
    <p:sldId id="280" r:id="rId4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27" autoAdjust="0"/>
  </p:normalViewPr>
  <p:slideViewPr>
    <p:cSldViewPr>
      <p:cViewPr varScale="1">
        <p:scale>
          <a:sx n="90" d="100"/>
          <a:sy n="90" d="100"/>
        </p:scale>
        <p:origin x="1158" y="6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7B2B4F-7954-49EC-B7FB-789634600D5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0"/>
                <a:cs typeface="宋体" charset="0"/>
              </a:defRPr>
            </a:lvl1pPr>
          </a:lstStyle>
          <a:p>
            <a:pPr>
              <a:defRPr/>
            </a:pPr>
            <a:endParaRPr lang="en-US"/>
          </a:p>
        </p:txBody>
      </p:sp>
      <p:sp>
        <p:nvSpPr>
          <p:cNvPr id="3" name="Date Placeholder 2">
            <a:extLst>
              <a:ext uri="{FF2B5EF4-FFF2-40B4-BE49-F238E27FC236}">
                <a16:creationId xmlns:a16="http://schemas.microsoft.com/office/drawing/2014/main" id="{2CFAA9BA-3FFB-412B-B3BF-5CEAC26316D7}"/>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51EE4054-9A69-4515-BB47-5E02AEFDB86B}" type="datetimeFigureOut">
              <a:rPr lang="en-US" altLang="en-US"/>
              <a:pPr>
                <a:defRPr/>
              </a:pPr>
              <a:t>3/7/2024</a:t>
            </a:fld>
            <a:endParaRPr lang="en-US" altLang="en-US"/>
          </a:p>
        </p:txBody>
      </p:sp>
      <p:sp>
        <p:nvSpPr>
          <p:cNvPr id="4" name="Slide Image Placeholder 3">
            <a:extLst>
              <a:ext uri="{FF2B5EF4-FFF2-40B4-BE49-F238E27FC236}">
                <a16:creationId xmlns:a16="http://schemas.microsoft.com/office/drawing/2014/main" id="{4CB656CD-CFA1-441E-B6F0-AAD35A0C70A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648EC565-AA36-4B71-BFA5-7B39958843D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en-US" noProof="0"/>
          </a:p>
        </p:txBody>
      </p:sp>
      <p:sp>
        <p:nvSpPr>
          <p:cNvPr id="6" name="Footer Placeholder 5">
            <a:extLst>
              <a:ext uri="{FF2B5EF4-FFF2-40B4-BE49-F238E27FC236}">
                <a16:creationId xmlns:a16="http://schemas.microsoft.com/office/drawing/2014/main" id="{FCD23327-2D7F-4258-825F-27292F736C2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0"/>
                <a:cs typeface="宋体" charset="0"/>
              </a:defRPr>
            </a:lvl1pPr>
          </a:lstStyle>
          <a:p>
            <a:pPr>
              <a:defRPr/>
            </a:pPr>
            <a:endParaRPr lang="en-US"/>
          </a:p>
        </p:txBody>
      </p:sp>
      <p:sp>
        <p:nvSpPr>
          <p:cNvPr id="7" name="Slide Number Placeholder 6">
            <a:extLst>
              <a:ext uri="{FF2B5EF4-FFF2-40B4-BE49-F238E27FC236}">
                <a16:creationId xmlns:a16="http://schemas.microsoft.com/office/drawing/2014/main" id="{807F623B-265A-4ABB-9C6F-6569848C5DA5}"/>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2924699-A56C-4601-88CA-FF10AF995990}" type="slidenum">
              <a:rPr lang="en-US" altLang="en-US"/>
              <a:pPr>
                <a:defRPr/>
              </a:pPr>
              <a:t>‹#›</a:t>
            </a:fld>
            <a:endParaRPr lang="en-US" altLang="en-US"/>
          </a:p>
        </p:txBody>
      </p:sp>
    </p:spTree>
    <p:extLst>
      <p:ext uri="{BB962C8B-B14F-4D97-AF65-F5344CB8AC3E}">
        <p14:creationId xmlns:p14="http://schemas.microsoft.com/office/powerpoint/2010/main" val="364767150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宋体" charset="0"/>
      </a:defRPr>
    </a:lvl1pPr>
    <a:lvl2pPr marL="457200" algn="l" defTabSz="457200" rtl="0" eaLnBrk="0" fontAlgn="base" hangingPunct="0">
      <a:spcBef>
        <a:spcPct val="30000"/>
      </a:spcBef>
      <a:spcAft>
        <a:spcPct val="0"/>
      </a:spcAft>
      <a:defRPr sz="1200" kern="1200">
        <a:solidFill>
          <a:schemeClr val="tx1"/>
        </a:solidFill>
        <a:latin typeface="+mn-lt"/>
        <a:ea typeface="+mn-ea"/>
        <a:cs typeface="宋体" charset="0"/>
      </a:defRPr>
    </a:lvl2pPr>
    <a:lvl3pPr marL="914400" algn="l" defTabSz="457200" rtl="0" eaLnBrk="0" fontAlgn="base" hangingPunct="0">
      <a:spcBef>
        <a:spcPct val="30000"/>
      </a:spcBef>
      <a:spcAft>
        <a:spcPct val="0"/>
      </a:spcAft>
      <a:defRPr sz="1200" kern="1200">
        <a:solidFill>
          <a:schemeClr val="tx1"/>
        </a:solidFill>
        <a:latin typeface="+mn-lt"/>
        <a:ea typeface="+mn-ea"/>
        <a:cs typeface="宋体" charset="0"/>
      </a:defRPr>
    </a:lvl3pPr>
    <a:lvl4pPr marL="1371600" algn="l" defTabSz="457200" rtl="0" eaLnBrk="0" fontAlgn="base" hangingPunct="0">
      <a:spcBef>
        <a:spcPct val="30000"/>
      </a:spcBef>
      <a:spcAft>
        <a:spcPct val="0"/>
      </a:spcAft>
      <a:defRPr sz="1200" kern="1200">
        <a:solidFill>
          <a:schemeClr val="tx1"/>
        </a:solidFill>
        <a:latin typeface="+mn-lt"/>
        <a:ea typeface="+mn-ea"/>
        <a:cs typeface="宋体" charset="0"/>
      </a:defRPr>
    </a:lvl4pPr>
    <a:lvl5pPr marL="1828800" algn="l" defTabSz="457200" rtl="0" eaLnBrk="0" fontAlgn="base" hangingPunct="0">
      <a:spcBef>
        <a:spcPct val="30000"/>
      </a:spcBef>
      <a:spcAft>
        <a:spcPct val="0"/>
      </a:spcAft>
      <a:defRPr sz="1200" kern="1200">
        <a:solidFill>
          <a:schemeClr val="tx1"/>
        </a:solidFill>
        <a:latin typeface="+mn-lt"/>
        <a:ea typeface="+mn-ea"/>
        <a:cs typeface="宋体"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7%BE%8E%E5%9B%BD/125486"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2924699-A56C-4601-88CA-FF10AF995990}" type="slidenum">
              <a:rPr lang="en-US" altLang="en-US" smtClean="0"/>
              <a:pPr>
                <a:defRPr/>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zh-CN" altLang="en-US" b="1" dirty="0">
                <a:ea typeface="华文中宋" pitchFamily="2" charset="-122"/>
              </a:rPr>
              <a:t>微软与</a:t>
            </a:r>
            <a:r>
              <a:rPr lang="en-US" altLang="zh-CN" b="1" dirty="0">
                <a:ea typeface="华文中宋" pitchFamily="2" charset="-122"/>
              </a:rPr>
              <a:t>Netscape</a:t>
            </a:r>
            <a:r>
              <a:rPr lang="zh-CN" altLang="en-US" b="1" dirty="0">
                <a:ea typeface="华文中宋" pitchFamily="2" charset="-122"/>
              </a:rPr>
              <a:t>浏览器之战。</a:t>
            </a:r>
            <a:endParaRPr lang="en-US" altLang="zh-CN" b="1" dirty="0">
              <a:ea typeface="华文中宋" pitchFamily="2" charset="-122"/>
            </a:endParaRPr>
          </a:p>
          <a:p>
            <a:endParaRPr lang="en-US" altLang="zh-CN" dirty="0"/>
          </a:p>
          <a:p>
            <a:r>
              <a:rPr lang="zh-CN" altLang="en-US" dirty="0"/>
              <a:t>雅虎、网景、三大门户网站，腾讯、京东、百度，阿里</a:t>
            </a:r>
            <a:endParaRPr lang="en-US" altLang="zh-CN" dirty="0"/>
          </a:p>
          <a:p>
            <a:r>
              <a:rPr lang="zh-CN" altLang="en-US" dirty="0"/>
              <a:t>微信、微博、共享经济、短视频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72924699-A56C-4601-88CA-FF10AF995990}" type="slidenum">
              <a:rPr lang="en-US" altLang="en-US" smtClean="0"/>
              <a:pPr>
                <a:defRPr/>
              </a:pPr>
              <a:t>12</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雅虎、网景、三大门户网站，腾讯、京东、百度，阿里</a:t>
            </a:r>
            <a:endParaRPr lang="en-US" altLang="zh-CN" dirty="0"/>
          </a:p>
          <a:p>
            <a:r>
              <a:rPr lang="zh-CN" altLang="en-US" dirty="0"/>
              <a:t>微信、微博、共享经济、短视频</a:t>
            </a:r>
          </a:p>
        </p:txBody>
      </p:sp>
      <p:sp>
        <p:nvSpPr>
          <p:cNvPr id="4" name="灯片编号占位符 3"/>
          <p:cNvSpPr>
            <a:spLocks noGrp="1"/>
          </p:cNvSpPr>
          <p:nvPr>
            <p:ph type="sldNum" sz="quarter" idx="10"/>
          </p:nvPr>
        </p:nvSpPr>
        <p:spPr/>
        <p:txBody>
          <a:bodyPr/>
          <a:lstStyle/>
          <a:p>
            <a:pPr>
              <a:defRPr/>
            </a:pPr>
            <a:fld id="{72924699-A56C-4601-88CA-FF10AF995990}" type="slidenum">
              <a:rPr lang="en-US" altLang="en-US" smtClean="0"/>
              <a:pPr>
                <a:defRPr/>
              </a:pPr>
              <a:t>13</a:t>
            </a:fld>
            <a:endParaRPr lang="en-US" altLang="en-US"/>
          </a:p>
        </p:txBody>
      </p:sp>
    </p:spTree>
    <p:extLst>
      <p:ext uri="{BB962C8B-B14F-4D97-AF65-F5344CB8AC3E}">
        <p14:creationId xmlns:p14="http://schemas.microsoft.com/office/powerpoint/2010/main" val="200345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3C055DA3-6070-4C4B-B981-9DCD27A473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5382D502-D107-4BED-B293-4F93169069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18436" name="灯片编号占位符 3">
            <a:extLst>
              <a:ext uri="{FF2B5EF4-FFF2-40B4-BE49-F238E27FC236}">
                <a16:creationId xmlns:a16="http://schemas.microsoft.com/office/drawing/2014/main" id="{763926BC-81DF-402A-8D5D-28DC9716E2F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5172660-483A-4222-86DB-7FBFC3D5339F}" type="slidenum">
              <a:rPr lang="en-US" altLang="en-US" smtClean="0"/>
              <a:pPr/>
              <a:t>15</a:t>
            </a:fld>
            <a:endParaRPr lang="en-US" altLang="en-US"/>
          </a:p>
        </p:txBody>
      </p:sp>
    </p:spTree>
    <p:extLst>
      <p:ext uri="{BB962C8B-B14F-4D97-AF65-F5344CB8AC3E}">
        <p14:creationId xmlns:p14="http://schemas.microsoft.com/office/powerpoint/2010/main" val="4285775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390594C-DAD2-409D-A06E-A2C97651C5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66B236CD-5DF7-42C6-B9D9-4204D7F157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网络结构可以用简单的两级模型来描述</a:t>
            </a:r>
            <a:endParaRPr lang="en-US" altLang="en-US">
              <a:ea typeface="宋体" panose="02010600030101010101" pitchFamily="2" charset="-122"/>
            </a:endParaRPr>
          </a:p>
        </p:txBody>
      </p:sp>
      <p:sp>
        <p:nvSpPr>
          <p:cNvPr id="27652" name="Slide Number Placeholder 3">
            <a:extLst>
              <a:ext uri="{FF2B5EF4-FFF2-40B4-BE49-F238E27FC236}">
                <a16:creationId xmlns:a16="http://schemas.microsoft.com/office/drawing/2014/main" id="{55307BB5-2CCA-4AC2-9FE1-4B6B637CCD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8FFFF7-FDA6-4A48-BC1C-3641915338F9}" type="slidenum">
              <a:rPr lang="en-US" altLang="en-US" smtClean="0"/>
              <a:pPr/>
              <a:t>21</a:t>
            </a:fld>
            <a:endParaRPr lang="en-US" altLang="en-US"/>
          </a:p>
        </p:txBody>
      </p:sp>
    </p:spTree>
    <p:extLst>
      <p:ext uri="{BB962C8B-B14F-4D97-AF65-F5344CB8AC3E}">
        <p14:creationId xmlns:p14="http://schemas.microsoft.com/office/powerpoint/2010/main" val="3314848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390594C-DAD2-409D-A06E-A2C97651C5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66B236CD-5DF7-42C6-B9D9-4204D7F157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网络结构可以用简单的两级模型来描述</a:t>
            </a:r>
            <a:endParaRPr lang="en-US" altLang="en-US">
              <a:ea typeface="宋体" panose="02010600030101010101" pitchFamily="2" charset="-122"/>
            </a:endParaRPr>
          </a:p>
        </p:txBody>
      </p:sp>
      <p:sp>
        <p:nvSpPr>
          <p:cNvPr id="27652" name="Slide Number Placeholder 3">
            <a:extLst>
              <a:ext uri="{FF2B5EF4-FFF2-40B4-BE49-F238E27FC236}">
                <a16:creationId xmlns:a16="http://schemas.microsoft.com/office/drawing/2014/main" id="{55307BB5-2CCA-4AC2-9FE1-4B6B637CCD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8FFFF7-FDA6-4A48-BC1C-3641915338F9}" type="slidenum">
              <a:rPr lang="en-US" altLang="en-US" smtClean="0"/>
              <a:pPr/>
              <a:t>22</a:t>
            </a:fld>
            <a:endParaRPr lang="en-US" altLang="en-US"/>
          </a:p>
        </p:txBody>
      </p:sp>
    </p:spTree>
    <p:extLst>
      <p:ext uri="{BB962C8B-B14F-4D97-AF65-F5344CB8AC3E}">
        <p14:creationId xmlns:p14="http://schemas.microsoft.com/office/powerpoint/2010/main" val="3314848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390594C-DAD2-409D-A06E-A2C97651C5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66B236CD-5DF7-42C6-B9D9-4204D7F157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网络结构可以用简单的两级模型来描述</a:t>
            </a:r>
            <a:endParaRPr lang="en-US" altLang="en-US">
              <a:ea typeface="宋体" panose="02010600030101010101" pitchFamily="2" charset="-122"/>
            </a:endParaRPr>
          </a:p>
        </p:txBody>
      </p:sp>
      <p:sp>
        <p:nvSpPr>
          <p:cNvPr id="27652" name="Slide Number Placeholder 3">
            <a:extLst>
              <a:ext uri="{FF2B5EF4-FFF2-40B4-BE49-F238E27FC236}">
                <a16:creationId xmlns:a16="http://schemas.microsoft.com/office/drawing/2014/main" id="{55307BB5-2CCA-4AC2-9FE1-4B6B637CCD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8FFFF7-FDA6-4A48-BC1C-3641915338F9}" type="slidenum">
              <a:rPr lang="en-US" altLang="en-US" smtClean="0"/>
              <a:pPr/>
              <a:t>23</a:t>
            </a:fld>
            <a:endParaRPr lang="en-US" altLang="en-US"/>
          </a:p>
        </p:txBody>
      </p:sp>
    </p:spTree>
    <p:extLst>
      <p:ext uri="{BB962C8B-B14F-4D97-AF65-F5344CB8AC3E}">
        <p14:creationId xmlns:p14="http://schemas.microsoft.com/office/powerpoint/2010/main" val="3730602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390594C-DAD2-409D-A06E-A2C97651C5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66B236CD-5DF7-42C6-B9D9-4204D7F157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网络结构可以用简单的两级模型来描述</a:t>
            </a:r>
            <a:endParaRPr lang="en-US" altLang="en-US">
              <a:ea typeface="宋体" panose="02010600030101010101" pitchFamily="2" charset="-122"/>
            </a:endParaRPr>
          </a:p>
        </p:txBody>
      </p:sp>
      <p:sp>
        <p:nvSpPr>
          <p:cNvPr id="27652" name="Slide Number Placeholder 3">
            <a:extLst>
              <a:ext uri="{FF2B5EF4-FFF2-40B4-BE49-F238E27FC236}">
                <a16:creationId xmlns:a16="http://schemas.microsoft.com/office/drawing/2014/main" id="{55307BB5-2CCA-4AC2-9FE1-4B6B637CCD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8FFFF7-FDA6-4A48-BC1C-3641915338F9}" type="slidenum">
              <a:rPr lang="en-US" altLang="en-US" smtClean="0"/>
              <a:pPr/>
              <a:t>24</a:t>
            </a:fld>
            <a:endParaRPr lang="en-US" altLang="en-US"/>
          </a:p>
        </p:txBody>
      </p:sp>
    </p:spTree>
    <p:extLst>
      <p:ext uri="{BB962C8B-B14F-4D97-AF65-F5344CB8AC3E}">
        <p14:creationId xmlns:p14="http://schemas.microsoft.com/office/powerpoint/2010/main" val="3730602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390594C-DAD2-409D-A06E-A2C97651C5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66B236CD-5DF7-42C6-B9D9-4204D7F157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网络结构可以用简单的两级模型来描述</a:t>
            </a:r>
            <a:endParaRPr lang="en-US" altLang="en-US">
              <a:ea typeface="宋体" panose="02010600030101010101" pitchFamily="2" charset="-122"/>
            </a:endParaRPr>
          </a:p>
        </p:txBody>
      </p:sp>
      <p:sp>
        <p:nvSpPr>
          <p:cNvPr id="27652" name="Slide Number Placeholder 3">
            <a:extLst>
              <a:ext uri="{FF2B5EF4-FFF2-40B4-BE49-F238E27FC236}">
                <a16:creationId xmlns:a16="http://schemas.microsoft.com/office/drawing/2014/main" id="{55307BB5-2CCA-4AC2-9FE1-4B6B637CCD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8FFFF7-FDA6-4A48-BC1C-3641915338F9}" type="slidenum">
              <a:rPr lang="en-US" altLang="en-US" smtClean="0"/>
              <a:pPr/>
              <a:t>25</a:t>
            </a:fld>
            <a:endParaRPr lang="en-US" altLang="en-US"/>
          </a:p>
        </p:txBody>
      </p:sp>
    </p:spTree>
    <p:extLst>
      <p:ext uri="{BB962C8B-B14F-4D97-AF65-F5344CB8AC3E}">
        <p14:creationId xmlns:p14="http://schemas.microsoft.com/office/powerpoint/2010/main" val="3314848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3FF6D125-07FD-4EC5-82A5-41AC138BF5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87C2B3D8-3267-49EC-96B1-6C56B7C84D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互联网的广泛应用，两级模型已经不足以描述网络结构</a:t>
            </a:r>
            <a:endParaRPr lang="en-US" altLang="zh-CN"/>
          </a:p>
          <a:p>
            <a:r>
              <a:rPr lang="zh-CN" altLang="en-US"/>
              <a:t>互联网，由大量路由器，将广域网、城域网、局域网连接起来</a:t>
            </a:r>
            <a:endParaRPr lang="en-US" altLang="en-US">
              <a:ea typeface="宋体" panose="02010600030101010101" pitchFamily="2" charset="-122"/>
            </a:endParaRPr>
          </a:p>
        </p:txBody>
      </p:sp>
      <p:sp>
        <p:nvSpPr>
          <p:cNvPr id="29700" name="Slide Number Placeholder 3">
            <a:extLst>
              <a:ext uri="{FF2B5EF4-FFF2-40B4-BE49-F238E27FC236}">
                <a16:creationId xmlns:a16="http://schemas.microsoft.com/office/drawing/2014/main" id="{2CACEE54-2070-4D27-9F18-C83AF54338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6895D01-8AE4-48A2-B27E-8EFDED541C78}" type="slidenum">
              <a:rPr lang="en-US" altLang="en-US" smtClean="0"/>
              <a:pPr/>
              <a:t>26</a:t>
            </a:fld>
            <a:endParaRPr lang="en-US" altLang="en-US"/>
          </a:p>
        </p:txBody>
      </p:sp>
    </p:spTree>
    <p:extLst>
      <p:ext uri="{BB962C8B-B14F-4D97-AF65-F5344CB8AC3E}">
        <p14:creationId xmlns:p14="http://schemas.microsoft.com/office/powerpoint/2010/main" val="716679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33BEA174-7926-4736-8EBA-1219DD9543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45CA0980-887C-4253-956C-E36E7D9632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计算机网络中，最重要的就是将信息从一点传到另一点，如果两个节点之间有直接的传输媒介相连，那信息的传递很容易</a:t>
            </a:r>
            <a:endParaRPr lang="en-US" altLang="zh-CN"/>
          </a:p>
          <a:p>
            <a:r>
              <a:rPr lang="zh-CN" altLang="en-US"/>
              <a:t>如果两点之间没有直接的传输媒介相连，比如</a:t>
            </a:r>
            <a:r>
              <a:rPr lang="en-US" altLang="zh-CN"/>
              <a:t>A</a:t>
            </a:r>
            <a:r>
              <a:rPr lang="zh-CN" altLang="en-US"/>
              <a:t>和</a:t>
            </a:r>
            <a:r>
              <a:rPr lang="en-US" altLang="zh-CN"/>
              <a:t>F</a:t>
            </a:r>
            <a:r>
              <a:rPr lang="zh-CN" altLang="en-US"/>
              <a:t>，那就需要网络中的中间节点进行信息的转发和传送，这就是网络交换技术</a:t>
            </a:r>
            <a:endParaRPr lang="en-US" altLang="zh-CN"/>
          </a:p>
          <a:p>
            <a:endParaRPr lang="en-US" altLang="en-US">
              <a:ea typeface="宋体" panose="02010600030101010101" pitchFamily="2" charset="-122"/>
            </a:endParaRPr>
          </a:p>
        </p:txBody>
      </p:sp>
      <p:sp>
        <p:nvSpPr>
          <p:cNvPr id="31748" name="Slide Number Placeholder 3">
            <a:extLst>
              <a:ext uri="{FF2B5EF4-FFF2-40B4-BE49-F238E27FC236}">
                <a16:creationId xmlns:a16="http://schemas.microsoft.com/office/drawing/2014/main" id="{C47E11A1-9FE9-4D2E-8A62-23C7E22168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9296D6-A595-43AC-AA2C-0C601C9C79FF}" type="slidenum">
              <a:rPr lang="en-US" altLang="en-US" smtClean="0"/>
              <a:pPr/>
              <a:t>27</a:t>
            </a:fld>
            <a:endParaRPr lang="en-US" altLang="en-US"/>
          </a:p>
        </p:txBody>
      </p:sp>
    </p:spTree>
    <p:extLst>
      <p:ext uri="{BB962C8B-B14F-4D97-AF65-F5344CB8AC3E}">
        <p14:creationId xmlns:p14="http://schemas.microsoft.com/office/powerpoint/2010/main" val="345917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B3AEDC50-8A8F-4915-8E01-3F77EECB13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1891F967-60B1-4E4C-B3FF-9CA53EB725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ea typeface="宋体" panose="02010600030101010101" pitchFamily="2" charset="-122"/>
              </a:rPr>
              <a:t>最初的计算机是为成批处理而设计的。</a:t>
            </a:r>
            <a:endParaRPr lang="en-US" altLang="zh-CN" dirty="0">
              <a:ea typeface="宋体" panose="02010600030101010101" pitchFamily="2" charset="-122"/>
            </a:endParaRPr>
          </a:p>
          <a:p>
            <a:pPr eaLnBrk="1" hangingPunct="1"/>
            <a:r>
              <a:rPr lang="en-US" altLang="en-US" dirty="0" err="1">
                <a:ea typeface="宋体" panose="02010600030101010101" pitchFamily="2" charset="-122"/>
              </a:rPr>
              <a:t>计算机刚刚问世的几年，计算机数量不多</a:t>
            </a:r>
            <a:endParaRPr lang="en-US" altLang="en-US" dirty="0">
              <a:ea typeface="宋体" panose="02010600030101010101" pitchFamily="2" charset="-122"/>
            </a:endParaRPr>
          </a:p>
          <a:p>
            <a:pPr eaLnBrk="1" hangingPunct="1"/>
            <a:r>
              <a:rPr lang="en-US" altLang="en-US" dirty="0" err="1">
                <a:ea typeface="宋体" panose="02010600030101010101" pitchFamily="2" charset="-122"/>
              </a:rPr>
              <a:t>计算机与终端通信，利用线路控制器，通过公用电话网，调制解调器进行数模模数转换</a:t>
            </a:r>
            <a:endParaRPr lang="en-US" altLang="en-US" dirty="0">
              <a:ea typeface="宋体" panose="02010600030101010101" pitchFamily="2" charset="-122"/>
            </a:endParaRPr>
          </a:p>
          <a:p>
            <a:pPr eaLnBrk="1" hangingPunct="1"/>
            <a:r>
              <a:rPr lang="en-US" altLang="en-US" dirty="0" err="1">
                <a:ea typeface="宋体" panose="02010600030101010101" pitchFamily="2" charset="-122"/>
              </a:rPr>
              <a:t>随着终端数量增多，利用多重线路控制器，可与多个远程终端相连</a:t>
            </a:r>
            <a:r>
              <a:rPr lang="zh-CN" altLang="en-US" dirty="0"/>
              <a:t>，这就是最原始的计算机网络</a:t>
            </a:r>
            <a:endParaRPr lang="en-US" altLang="zh-CN" dirty="0"/>
          </a:p>
          <a:p>
            <a:pPr eaLnBrk="1" hangingPunct="1"/>
            <a:r>
              <a:rPr lang="zh-CN" altLang="en-US" dirty="0"/>
              <a:t>计算机：网络的中心控制，终端围绕计算机分布在各处</a:t>
            </a:r>
            <a:endParaRPr lang="en-US" altLang="ja-JP" dirty="0">
              <a:ea typeface="宋体" panose="02010600030101010101" pitchFamily="2" charset="-122"/>
            </a:endParaRPr>
          </a:p>
          <a:p>
            <a:pPr eaLnBrk="1" hangingPunct="1"/>
            <a:endParaRPr lang="en-US" altLang="en-US" dirty="0">
              <a:ea typeface="宋体" panose="02010600030101010101" pitchFamily="2" charset="-122"/>
            </a:endParaRPr>
          </a:p>
        </p:txBody>
      </p:sp>
      <p:sp>
        <p:nvSpPr>
          <p:cNvPr id="6148" name="Slide Number Placeholder 3">
            <a:extLst>
              <a:ext uri="{FF2B5EF4-FFF2-40B4-BE49-F238E27FC236}">
                <a16:creationId xmlns:a16="http://schemas.microsoft.com/office/drawing/2014/main" id="{E13ACC5A-FD7A-4DC9-A88C-9F06AD42E4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5D7DE1-10AB-4130-9715-C13AFF9FFA19}" type="slidenum">
              <a:rPr lang="en-US" altLang="en-US" smtClean="0"/>
              <a:pPr/>
              <a:t>3</a:t>
            </a:fld>
            <a:endParaRPr lang="en-US" altLang="en-US"/>
          </a:p>
        </p:txBody>
      </p:sp>
    </p:spTree>
    <p:extLst>
      <p:ext uri="{BB962C8B-B14F-4D97-AF65-F5344CB8AC3E}">
        <p14:creationId xmlns:p14="http://schemas.microsoft.com/office/powerpoint/2010/main" val="4245471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8C5E491D-0173-4E79-BE7C-C0AA1096DB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4198FCFB-4C8F-435E-84C2-1E83AB430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电路交换：提供临时的专用传输链路（物理链路</a:t>
            </a:r>
            <a:r>
              <a:rPr lang="en-US" altLang="zh-CN"/>
              <a:t>or</a:t>
            </a:r>
            <a:r>
              <a:rPr lang="zh-CN" altLang="en-US"/>
              <a:t>逻辑链路）</a:t>
            </a:r>
            <a:endParaRPr lang="en-US" altLang="zh-CN"/>
          </a:p>
          <a:p>
            <a:r>
              <a:rPr lang="zh-CN" altLang="en-US"/>
              <a:t>缺点：线路利用率低，线路建立拆除时间损耗大</a:t>
            </a:r>
            <a:endParaRPr lang="en-US" altLang="en-US">
              <a:ea typeface="宋体" panose="02010600030101010101" pitchFamily="2" charset="-122"/>
            </a:endParaRPr>
          </a:p>
        </p:txBody>
      </p:sp>
      <p:sp>
        <p:nvSpPr>
          <p:cNvPr id="33796" name="Slide Number Placeholder 3">
            <a:extLst>
              <a:ext uri="{FF2B5EF4-FFF2-40B4-BE49-F238E27FC236}">
                <a16:creationId xmlns:a16="http://schemas.microsoft.com/office/drawing/2014/main" id="{6DE3A8DD-D5F5-4125-A580-A3C6FC69B6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E6DECC-35D1-41B6-AB00-538651FE7B43}" type="slidenum">
              <a:rPr lang="en-US" altLang="en-US" smtClean="0"/>
              <a:pPr/>
              <a:t>28</a:t>
            </a:fld>
            <a:endParaRPr lang="en-US" altLang="en-US"/>
          </a:p>
        </p:txBody>
      </p:sp>
    </p:spTree>
    <p:extLst>
      <p:ext uri="{BB962C8B-B14F-4D97-AF65-F5344CB8AC3E}">
        <p14:creationId xmlns:p14="http://schemas.microsoft.com/office/powerpoint/2010/main" val="3729808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7D9577B-0DFC-43A4-9291-DCAACC85CC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43122A79-2071-4849-9497-2874181282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报文：传输的包</a:t>
            </a:r>
            <a:endParaRPr lang="en-US" altLang="zh-CN" dirty="0"/>
          </a:p>
          <a:p>
            <a:r>
              <a:rPr lang="zh-CN" altLang="en-US" sz="1200" b="0" i="0" u="none" strike="noStrike" kern="1200" dirty="0">
                <a:solidFill>
                  <a:schemeClr val="tx1"/>
                </a:solidFill>
                <a:effectLst/>
                <a:latin typeface="+mn-lt"/>
                <a:ea typeface="+mn-ea"/>
                <a:cs typeface="宋体" charset="0"/>
              </a:rPr>
              <a:t>报文交换不要求在两个通信结点之间建立专用通路</a:t>
            </a:r>
            <a:endParaRPr lang="en-US" altLang="en-US" dirty="0">
              <a:ea typeface="宋体" panose="02010600030101010101" pitchFamily="2" charset="-122"/>
            </a:endParaRPr>
          </a:p>
        </p:txBody>
      </p:sp>
      <p:sp>
        <p:nvSpPr>
          <p:cNvPr id="35844" name="Slide Number Placeholder 3">
            <a:extLst>
              <a:ext uri="{FF2B5EF4-FFF2-40B4-BE49-F238E27FC236}">
                <a16:creationId xmlns:a16="http://schemas.microsoft.com/office/drawing/2014/main" id="{4C147D37-49E3-49D7-825F-85E8F4D1EA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E5B772-9C74-4D97-9FB8-6AB305563318}" type="slidenum">
              <a:rPr lang="en-US" altLang="en-US" smtClean="0"/>
              <a:pPr/>
              <a:t>29</a:t>
            </a:fld>
            <a:endParaRPr lang="en-US" altLang="en-US"/>
          </a:p>
        </p:txBody>
      </p:sp>
    </p:spTree>
    <p:extLst>
      <p:ext uri="{BB962C8B-B14F-4D97-AF65-F5344CB8AC3E}">
        <p14:creationId xmlns:p14="http://schemas.microsoft.com/office/powerpoint/2010/main" val="2144031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9A1D0120-7267-4469-9225-400C0E55DC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11F2CCF0-2442-42A4-881B-B6E1CAABA7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0" i="0" u="none" strike="noStrike" kern="1200" dirty="0">
                <a:solidFill>
                  <a:schemeClr val="tx1"/>
                </a:solidFill>
                <a:effectLst/>
                <a:latin typeface="+mn-lt"/>
                <a:ea typeface="+mn-ea"/>
                <a:cs typeface="宋体" charset="0"/>
              </a:rPr>
              <a:t>具有报文交换的优点，高效、迅速且各分组小，灵活性高</a:t>
            </a:r>
            <a:endParaRPr lang="en-US" altLang="en-US" dirty="0">
              <a:ea typeface="宋体" panose="02010600030101010101" pitchFamily="2" charset="-122"/>
            </a:endParaRPr>
          </a:p>
        </p:txBody>
      </p:sp>
      <p:sp>
        <p:nvSpPr>
          <p:cNvPr id="37892" name="Slide Number Placeholder 3">
            <a:extLst>
              <a:ext uri="{FF2B5EF4-FFF2-40B4-BE49-F238E27FC236}">
                <a16:creationId xmlns:a16="http://schemas.microsoft.com/office/drawing/2014/main" id="{288AA006-7573-48C9-9735-751F8AFD65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A4DDEB-F534-40B5-89F8-E082A0B10B80}" type="slidenum">
              <a:rPr lang="en-US" altLang="en-US" smtClean="0"/>
              <a:pPr/>
              <a:t>30</a:t>
            </a:fld>
            <a:endParaRPr lang="en-US" altLang="en-US"/>
          </a:p>
        </p:txBody>
      </p:sp>
    </p:spTree>
    <p:extLst>
      <p:ext uri="{BB962C8B-B14F-4D97-AF65-F5344CB8AC3E}">
        <p14:creationId xmlns:p14="http://schemas.microsoft.com/office/powerpoint/2010/main" val="1093011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9A1D0120-7267-4469-9225-400C0E55DC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11F2CCF0-2442-42A4-881B-B6E1CAABA7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宋体" panose="02010600030101010101" pitchFamily="2" charset="-122"/>
            </a:endParaRPr>
          </a:p>
        </p:txBody>
      </p:sp>
      <p:sp>
        <p:nvSpPr>
          <p:cNvPr id="37892" name="Slide Number Placeholder 3">
            <a:extLst>
              <a:ext uri="{FF2B5EF4-FFF2-40B4-BE49-F238E27FC236}">
                <a16:creationId xmlns:a16="http://schemas.microsoft.com/office/drawing/2014/main" id="{288AA006-7573-48C9-9735-751F8AFD65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A4DDEB-F534-40B5-89F8-E082A0B10B80}" type="slidenum">
              <a:rPr lang="en-US" altLang="en-US" smtClean="0"/>
              <a:pPr/>
              <a:t>31</a:t>
            </a:fld>
            <a:endParaRPr lang="en-US" altLang="en-US"/>
          </a:p>
        </p:txBody>
      </p:sp>
    </p:spTree>
    <p:extLst>
      <p:ext uri="{BB962C8B-B14F-4D97-AF65-F5344CB8AC3E}">
        <p14:creationId xmlns:p14="http://schemas.microsoft.com/office/powerpoint/2010/main" val="815642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852655F1-22DA-4DAD-904F-2C5079626C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F96E70D9-8947-4F01-865C-754D789D2E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46084" name="Slide Number Placeholder 3">
            <a:extLst>
              <a:ext uri="{FF2B5EF4-FFF2-40B4-BE49-F238E27FC236}">
                <a16:creationId xmlns:a16="http://schemas.microsoft.com/office/drawing/2014/main" id="{95BF80F8-42FB-426F-8DE6-7CAA2193D1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0E7858-3347-4517-98B6-7894E70AB01D}" type="slidenum">
              <a:rPr lang="en-US" altLang="en-US" smtClean="0"/>
              <a:pPr/>
              <a:t>33</a:t>
            </a:fld>
            <a:endParaRPr lang="en-US" altLang="en-US"/>
          </a:p>
        </p:txBody>
      </p:sp>
    </p:spTree>
    <p:extLst>
      <p:ext uri="{BB962C8B-B14F-4D97-AF65-F5344CB8AC3E}">
        <p14:creationId xmlns:p14="http://schemas.microsoft.com/office/powerpoint/2010/main" val="203005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836823F8-396B-40D6-9397-2E304CCBE7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E8E6E286-5C29-408A-B710-1F8BC32714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Principle</a:t>
            </a:r>
          </a:p>
          <a:p>
            <a:r>
              <a:rPr lang="zh-CN" altLang="en-US" dirty="0"/>
              <a:t>标准、约定</a:t>
            </a:r>
            <a:endParaRPr lang="en-US" altLang="zh-CN" dirty="0"/>
          </a:p>
          <a:p>
            <a:r>
              <a:rPr lang="en-US" altLang="zh-CN" sz="1200" b="0" i="0" u="none" strike="noStrike" kern="1200" dirty="0">
                <a:solidFill>
                  <a:schemeClr val="tx1"/>
                </a:solidFill>
                <a:effectLst/>
                <a:latin typeface="+mn-lt"/>
                <a:ea typeface="+mn-ea"/>
                <a:cs typeface="宋体" charset="0"/>
              </a:rPr>
              <a:t>1.</a:t>
            </a:r>
            <a:r>
              <a:rPr lang="zh-CN" altLang="en-US" sz="1200" b="0" i="0" u="none" strike="noStrike" kern="1200" dirty="0">
                <a:solidFill>
                  <a:schemeClr val="tx1"/>
                </a:solidFill>
                <a:effectLst/>
                <a:latin typeface="+mn-lt"/>
                <a:ea typeface="+mn-ea"/>
                <a:cs typeface="宋体" charset="0"/>
              </a:rPr>
              <a:t>语法</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确定通信双方</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如何讲</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定义了数据格式</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编码和信号电平等</a:t>
            </a:r>
            <a:r>
              <a:rPr lang="en-US" altLang="zh-CN" sz="1200" b="0" i="0" u="none" strike="noStrike" kern="1200" dirty="0">
                <a:solidFill>
                  <a:schemeClr val="tx1"/>
                </a:solidFill>
                <a:effectLst/>
                <a:latin typeface="+mn-lt"/>
                <a:ea typeface="+mn-ea"/>
                <a:cs typeface="宋体" charset="0"/>
              </a:rPr>
              <a:t>.</a:t>
            </a:r>
          </a:p>
          <a:p>
            <a:r>
              <a:rPr lang="en-US" altLang="zh-CN" sz="1200" b="0" i="0" u="none" strike="noStrike" kern="1200" dirty="0">
                <a:solidFill>
                  <a:schemeClr val="tx1"/>
                </a:solidFill>
                <a:effectLst/>
                <a:latin typeface="+mn-lt"/>
                <a:ea typeface="+mn-ea"/>
                <a:cs typeface="宋体" charset="0"/>
              </a:rPr>
              <a:t>2.</a:t>
            </a:r>
            <a:r>
              <a:rPr lang="zh-CN" altLang="en-US" sz="1200" b="0" i="0" u="none" strike="noStrike" kern="1200" dirty="0">
                <a:solidFill>
                  <a:schemeClr val="tx1"/>
                </a:solidFill>
                <a:effectLst/>
                <a:latin typeface="+mn-lt"/>
                <a:ea typeface="+mn-ea"/>
                <a:cs typeface="宋体" charset="0"/>
              </a:rPr>
              <a:t>语义</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确定通信双方</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讲什么</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定义了用于协调同步和差错处理等控制信息</a:t>
            </a:r>
            <a:r>
              <a:rPr lang="en-US" altLang="zh-CN" sz="1200" b="0" i="0" u="none" strike="noStrike" kern="1200" dirty="0">
                <a:solidFill>
                  <a:schemeClr val="tx1"/>
                </a:solidFill>
                <a:effectLst/>
                <a:latin typeface="+mn-lt"/>
                <a:ea typeface="+mn-ea"/>
                <a:cs typeface="宋体" charset="0"/>
              </a:rPr>
              <a:t>.</a:t>
            </a:r>
          </a:p>
          <a:p>
            <a:r>
              <a:rPr lang="en-US" altLang="zh-CN" sz="1200" b="0" i="0" u="none" strike="noStrike" kern="1200" dirty="0">
                <a:solidFill>
                  <a:schemeClr val="tx1"/>
                </a:solidFill>
                <a:effectLst/>
                <a:latin typeface="+mn-lt"/>
                <a:ea typeface="+mn-ea"/>
                <a:cs typeface="宋体" charset="0"/>
              </a:rPr>
              <a:t>3.</a:t>
            </a:r>
            <a:r>
              <a:rPr lang="zh-CN" altLang="en-US" sz="1200" b="0" i="0" u="none" strike="noStrike" kern="1200" dirty="0">
                <a:solidFill>
                  <a:schemeClr val="tx1"/>
                </a:solidFill>
                <a:effectLst/>
                <a:latin typeface="+mn-lt"/>
                <a:ea typeface="+mn-ea"/>
                <a:cs typeface="宋体" charset="0"/>
              </a:rPr>
              <a:t>同步</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确定通信双方</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讲话的次序</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定义了速度匹配和排序等</a:t>
            </a:r>
            <a:r>
              <a:rPr lang="en-US" altLang="zh-CN" sz="1200" b="0" i="0" u="none" strike="noStrike" kern="1200" dirty="0">
                <a:solidFill>
                  <a:schemeClr val="tx1"/>
                </a:solidFill>
                <a:effectLst/>
                <a:latin typeface="+mn-lt"/>
                <a:ea typeface="+mn-ea"/>
                <a:cs typeface="宋体" charset="0"/>
              </a:rPr>
              <a:t>. </a:t>
            </a:r>
            <a:endParaRPr lang="en-US" altLang="en-US" dirty="0">
              <a:ea typeface="宋体" panose="02010600030101010101" pitchFamily="2" charset="-122"/>
            </a:endParaRPr>
          </a:p>
        </p:txBody>
      </p:sp>
      <p:sp>
        <p:nvSpPr>
          <p:cNvPr id="48132" name="Slide Number Placeholder 3">
            <a:extLst>
              <a:ext uri="{FF2B5EF4-FFF2-40B4-BE49-F238E27FC236}">
                <a16:creationId xmlns:a16="http://schemas.microsoft.com/office/drawing/2014/main" id="{9D357E88-AE59-45CC-8118-E31F03F457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B08D00-47EE-4304-9BC6-5CB698C8CAF0}" type="slidenum">
              <a:rPr lang="en-US" altLang="en-US" smtClean="0"/>
              <a:pPr/>
              <a:t>35</a:t>
            </a:fld>
            <a:endParaRPr lang="en-US" altLang="en-US"/>
          </a:p>
        </p:txBody>
      </p:sp>
    </p:spTree>
    <p:extLst>
      <p:ext uri="{BB962C8B-B14F-4D97-AF65-F5344CB8AC3E}">
        <p14:creationId xmlns:p14="http://schemas.microsoft.com/office/powerpoint/2010/main" val="987831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用户间：信件格式约定，可读性约定</a:t>
            </a:r>
            <a:endParaRPr lang="en-US" altLang="zh-CN" dirty="0"/>
          </a:p>
          <a:p>
            <a:r>
              <a:rPr lang="zh-CN" altLang="en-US" dirty="0"/>
              <a:t>用户</a:t>
            </a:r>
            <a:r>
              <a:rPr lang="en-US" altLang="zh-CN" dirty="0"/>
              <a:t>/</a:t>
            </a:r>
            <a:r>
              <a:rPr lang="zh-CN" altLang="en-US" dirty="0"/>
              <a:t>邮局：信封写法、邮票</a:t>
            </a:r>
            <a:endParaRPr lang="en-US" altLang="zh-CN" dirty="0"/>
          </a:p>
          <a:p>
            <a:r>
              <a:rPr lang="zh-CN" altLang="en-US" dirty="0"/>
              <a:t>邮局</a:t>
            </a:r>
            <a:r>
              <a:rPr lang="en-US" altLang="zh-CN" dirty="0"/>
              <a:t>/</a:t>
            </a:r>
            <a:r>
              <a:rPr lang="zh-CN" altLang="en-US" dirty="0"/>
              <a:t>运输部门：信件种类、邮寄地址分类</a:t>
            </a:r>
            <a:endParaRPr lang="en-US" altLang="zh-CN" dirty="0"/>
          </a:p>
          <a:p>
            <a:r>
              <a:rPr lang="zh-CN" altLang="en-US" dirty="0"/>
              <a:t>邮局间：信件打包方式，分类标签</a:t>
            </a:r>
            <a:endParaRPr lang="en-US" altLang="zh-CN" dirty="0"/>
          </a:p>
          <a:p>
            <a:r>
              <a:rPr lang="zh-CN" altLang="en-US" dirty="0"/>
              <a:t>运输部门间：运输方式，航空，陆运，海运等</a:t>
            </a:r>
            <a:endParaRPr lang="en-US" altLang="zh-CN" dirty="0"/>
          </a:p>
          <a:p>
            <a:r>
              <a:rPr lang="zh-CN" altLang="en-US" dirty="0"/>
              <a:t>各种约定：为了将信件从一个源地址送到一个目的地址</a:t>
            </a:r>
            <a:endParaRPr lang="en-US" altLang="zh-CN" dirty="0"/>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36</a:t>
            </a:fld>
            <a:endParaRPr lang="en-US" altLang="en-US"/>
          </a:p>
        </p:txBody>
      </p:sp>
    </p:spTree>
    <p:extLst>
      <p:ext uri="{BB962C8B-B14F-4D97-AF65-F5344CB8AC3E}">
        <p14:creationId xmlns:p14="http://schemas.microsoft.com/office/powerpoint/2010/main" val="2225729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用户间：信件格式约定，可读性约定</a:t>
            </a:r>
            <a:endParaRPr lang="en-US" altLang="zh-CN"/>
          </a:p>
          <a:p>
            <a:r>
              <a:rPr lang="zh-CN" altLang="en-US"/>
              <a:t>用户</a:t>
            </a:r>
            <a:r>
              <a:rPr lang="en-US" altLang="zh-CN"/>
              <a:t>/</a:t>
            </a:r>
            <a:r>
              <a:rPr lang="zh-CN" altLang="en-US"/>
              <a:t>邮局：信封写法、邮票</a:t>
            </a:r>
            <a:endParaRPr lang="en-US" altLang="zh-CN"/>
          </a:p>
          <a:p>
            <a:r>
              <a:rPr lang="zh-CN" altLang="en-US"/>
              <a:t>邮局</a:t>
            </a:r>
            <a:r>
              <a:rPr lang="en-US" altLang="zh-CN"/>
              <a:t>/</a:t>
            </a:r>
            <a:r>
              <a:rPr lang="zh-CN" altLang="en-US"/>
              <a:t>运输部门：信件种类、邮寄地址分类</a:t>
            </a:r>
            <a:endParaRPr lang="en-US" altLang="zh-CN"/>
          </a:p>
          <a:p>
            <a:r>
              <a:rPr lang="zh-CN" altLang="en-US"/>
              <a:t>邮局间：信件打包方式，分类标签</a:t>
            </a:r>
            <a:endParaRPr lang="en-US" altLang="zh-CN"/>
          </a:p>
          <a:p>
            <a:r>
              <a:rPr lang="zh-CN" altLang="en-US"/>
              <a:t>运输部门间：运输方式，航空，陆运，海运等</a:t>
            </a:r>
            <a:endParaRPr lang="en-US" altLang="zh-CN"/>
          </a:p>
          <a:p>
            <a:r>
              <a:rPr lang="zh-CN" altLang="en-US"/>
              <a:t>各种约定：为了将信件从一个源地址送到一个目的地址</a:t>
            </a:r>
            <a:endParaRPr lang="en-US" altLang="zh-CN"/>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37</a:t>
            </a:fld>
            <a:endParaRPr lang="en-US" altLang="en-US"/>
          </a:p>
        </p:txBody>
      </p:sp>
    </p:spTree>
    <p:extLst>
      <p:ext uri="{BB962C8B-B14F-4D97-AF65-F5344CB8AC3E}">
        <p14:creationId xmlns:p14="http://schemas.microsoft.com/office/powerpoint/2010/main" val="2225729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用户间：信件格式约定，可读性约定</a:t>
            </a:r>
            <a:endParaRPr lang="en-US" altLang="zh-CN"/>
          </a:p>
          <a:p>
            <a:r>
              <a:rPr lang="zh-CN" altLang="en-US"/>
              <a:t>用户</a:t>
            </a:r>
            <a:r>
              <a:rPr lang="en-US" altLang="zh-CN"/>
              <a:t>/</a:t>
            </a:r>
            <a:r>
              <a:rPr lang="zh-CN" altLang="en-US"/>
              <a:t>邮局：信封写法、邮票</a:t>
            </a:r>
            <a:endParaRPr lang="en-US" altLang="zh-CN"/>
          </a:p>
          <a:p>
            <a:r>
              <a:rPr lang="zh-CN" altLang="en-US"/>
              <a:t>邮局</a:t>
            </a:r>
            <a:r>
              <a:rPr lang="en-US" altLang="zh-CN"/>
              <a:t>/</a:t>
            </a:r>
            <a:r>
              <a:rPr lang="zh-CN" altLang="en-US"/>
              <a:t>运输部门：信件种类、邮寄地址分类</a:t>
            </a:r>
            <a:endParaRPr lang="en-US" altLang="zh-CN"/>
          </a:p>
          <a:p>
            <a:r>
              <a:rPr lang="zh-CN" altLang="en-US"/>
              <a:t>邮局间：信件打包方式，分类标签</a:t>
            </a:r>
            <a:endParaRPr lang="en-US" altLang="zh-CN"/>
          </a:p>
          <a:p>
            <a:r>
              <a:rPr lang="zh-CN" altLang="en-US"/>
              <a:t>运输部门间：运输方式，航空，陆运，海运等</a:t>
            </a:r>
            <a:endParaRPr lang="en-US" altLang="zh-CN"/>
          </a:p>
          <a:p>
            <a:r>
              <a:rPr lang="zh-CN" altLang="en-US"/>
              <a:t>各种约定：为了将信件从一个源地址送到一个目的地址</a:t>
            </a:r>
            <a:endParaRPr lang="en-US" altLang="zh-CN"/>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38</a:t>
            </a:fld>
            <a:endParaRPr lang="en-US" altLang="en-US"/>
          </a:p>
        </p:txBody>
      </p:sp>
    </p:spTree>
    <p:extLst>
      <p:ext uri="{BB962C8B-B14F-4D97-AF65-F5344CB8AC3E}">
        <p14:creationId xmlns:p14="http://schemas.microsoft.com/office/powerpoint/2010/main" val="2225729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用户间：信件格式约定，可读性约定</a:t>
            </a:r>
            <a:endParaRPr lang="en-US" altLang="zh-CN"/>
          </a:p>
          <a:p>
            <a:r>
              <a:rPr lang="zh-CN" altLang="en-US"/>
              <a:t>用户</a:t>
            </a:r>
            <a:r>
              <a:rPr lang="en-US" altLang="zh-CN"/>
              <a:t>/</a:t>
            </a:r>
            <a:r>
              <a:rPr lang="zh-CN" altLang="en-US"/>
              <a:t>邮局：信封写法、邮票</a:t>
            </a:r>
            <a:endParaRPr lang="en-US" altLang="zh-CN"/>
          </a:p>
          <a:p>
            <a:r>
              <a:rPr lang="zh-CN" altLang="en-US"/>
              <a:t>邮局</a:t>
            </a:r>
            <a:r>
              <a:rPr lang="en-US" altLang="zh-CN"/>
              <a:t>/</a:t>
            </a:r>
            <a:r>
              <a:rPr lang="zh-CN" altLang="en-US"/>
              <a:t>运输部门：信件种类、邮寄地址分类</a:t>
            </a:r>
            <a:endParaRPr lang="en-US" altLang="zh-CN"/>
          </a:p>
          <a:p>
            <a:r>
              <a:rPr lang="zh-CN" altLang="en-US"/>
              <a:t>邮局间：信件打包方式，分类标签</a:t>
            </a:r>
            <a:endParaRPr lang="en-US" altLang="zh-CN"/>
          </a:p>
          <a:p>
            <a:r>
              <a:rPr lang="zh-CN" altLang="en-US"/>
              <a:t>运输部门间：运输方式，航空，陆运，海运等</a:t>
            </a:r>
            <a:endParaRPr lang="en-US" altLang="zh-CN"/>
          </a:p>
          <a:p>
            <a:r>
              <a:rPr lang="zh-CN" altLang="en-US"/>
              <a:t>各种约定：为了将信件从一个源地址送到一个目的地址</a:t>
            </a:r>
            <a:endParaRPr lang="en-US" altLang="zh-CN"/>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39</a:t>
            </a:fld>
            <a:endParaRPr lang="en-US" altLang="en-US"/>
          </a:p>
        </p:txBody>
      </p:sp>
    </p:spTree>
    <p:extLst>
      <p:ext uri="{BB962C8B-B14F-4D97-AF65-F5344CB8AC3E}">
        <p14:creationId xmlns:p14="http://schemas.microsoft.com/office/powerpoint/2010/main" val="2225729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B3AEDC50-8A8F-4915-8E01-3F77EECB13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1891F967-60B1-4E4C-B3FF-9CA53EB725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ea typeface="宋体" panose="02010600030101010101" pitchFamily="2" charset="-122"/>
              </a:rPr>
              <a:t>最初的计算机是为成批处理而设计的。</a:t>
            </a:r>
            <a:endParaRPr lang="en-US" altLang="zh-CN" dirty="0">
              <a:ea typeface="宋体" panose="02010600030101010101" pitchFamily="2" charset="-122"/>
            </a:endParaRPr>
          </a:p>
          <a:p>
            <a:pPr eaLnBrk="1" hangingPunct="1"/>
            <a:r>
              <a:rPr lang="en-US" altLang="en-US" dirty="0" err="1">
                <a:ea typeface="宋体" panose="02010600030101010101" pitchFamily="2" charset="-122"/>
              </a:rPr>
              <a:t>计算机刚刚问世的几年，计算机数量不多</a:t>
            </a:r>
            <a:endParaRPr lang="en-US" altLang="en-US" dirty="0">
              <a:ea typeface="宋体" panose="02010600030101010101" pitchFamily="2" charset="-122"/>
            </a:endParaRPr>
          </a:p>
          <a:p>
            <a:pPr eaLnBrk="1" hangingPunct="1"/>
            <a:r>
              <a:rPr lang="en-US" altLang="en-US" dirty="0" err="1">
                <a:ea typeface="宋体" panose="02010600030101010101" pitchFamily="2" charset="-122"/>
              </a:rPr>
              <a:t>计算机与终端通信，利用线路控制器，通过公用电话网，调制解调器进行数模模数转换</a:t>
            </a:r>
            <a:endParaRPr lang="en-US" altLang="en-US" dirty="0">
              <a:ea typeface="宋体" panose="02010600030101010101" pitchFamily="2" charset="-122"/>
            </a:endParaRPr>
          </a:p>
          <a:p>
            <a:pPr eaLnBrk="1" hangingPunct="1"/>
            <a:r>
              <a:rPr lang="en-US" altLang="en-US" dirty="0" err="1">
                <a:ea typeface="宋体" panose="02010600030101010101" pitchFamily="2" charset="-122"/>
              </a:rPr>
              <a:t>随着终端数量增多，利用多重线路控制器，可与多个远程终端相连</a:t>
            </a:r>
            <a:r>
              <a:rPr lang="zh-CN" altLang="en-US" dirty="0"/>
              <a:t>，这就是最原始的计算机网络</a:t>
            </a:r>
            <a:endParaRPr lang="en-US" altLang="zh-CN" dirty="0"/>
          </a:p>
          <a:p>
            <a:pPr eaLnBrk="1" hangingPunct="1"/>
            <a:r>
              <a:rPr lang="zh-CN" altLang="en-US" dirty="0"/>
              <a:t>计算机：网络的中心控制，终端围绕计算机分布在各处</a:t>
            </a:r>
            <a:endParaRPr lang="en-US" altLang="ja-JP" dirty="0">
              <a:ea typeface="宋体" panose="02010600030101010101" pitchFamily="2" charset="-122"/>
            </a:endParaRPr>
          </a:p>
          <a:p>
            <a:pPr eaLnBrk="1" hangingPunct="1"/>
            <a:endParaRPr lang="en-US" altLang="en-US" dirty="0">
              <a:ea typeface="宋体" panose="02010600030101010101" pitchFamily="2" charset="-122"/>
            </a:endParaRPr>
          </a:p>
        </p:txBody>
      </p:sp>
      <p:sp>
        <p:nvSpPr>
          <p:cNvPr id="6148" name="Slide Number Placeholder 3">
            <a:extLst>
              <a:ext uri="{FF2B5EF4-FFF2-40B4-BE49-F238E27FC236}">
                <a16:creationId xmlns:a16="http://schemas.microsoft.com/office/drawing/2014/main" id="{E13ACC5A-FD7A-4DC9-A88C-9F06AD42E4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5D7DE1-10AB-4130-9715-C13AFF9FFA19}" type="slidenum">
              <a:rPr lang="en-US" altLang="en-US" smtClean="0"/>
              <a:pPr/>
              <a:t>4</a:t>
            </a:fld>
            <a:endParaRPr lang="en-US" altLang="en-US"/>
          </a:p>
        </p:txBody>
      </p:sp>
    </p:spTree>
    <p:extLst>
      <p:ext uri="{BB962C8B-B14F-4D97-AF65-F5344CB8AC3E}">
        <p14:creationId xmlns:p14="http://schemas.microsoft.com/office/powerpoint/2010/main" val="846692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用户间：信件格式约定，可读性约定</a:t>
            </a:r>
            <a:endParaRPr lang="en-US" altLang="zh-CN" dirty="0"/>
          </a:p>
          <a:p>
            <a:r>
              <a:rPr lang="zh-CN" altLang="en-US" dirty="0"/>
              <a:t>用户</a:t>
            </a:r>
            <a:r>
              <a:rPr lang="en-US" altLang="zh-CN" dirty="0"/>
              <a:t>/</a:t>
            </a:r>
            <a:r>
              <a:rPr lang="zh-CN" altLang="en-US" dirty="0"/>
              <a:t>邮局：信封写法、邮票</a:t>
            </a:r>
            <a:endParaRPr lang="en-US" altLang="zh-CN" dirty="0"/>
          </a:p>
          <a:p>
            <a:r>
              <a:rPr lang="zh-CN" altLang="en-US" dirty="0"/>
              <a:t>邮局</a:t>
            </a:r>
            <a:r>
              <a:rPr lang="en-US" altLang="zh-CN" dirty="0"/>
              <a:t>/</a:t>
            </a:r>
            <a:r>
              <a:rPr lang="zh-CN" altLang="en-US" dirty="0"/>
              <a:t>运输部门：信件种类、邮寄地址分类</a:t>
            </a:r>
            <a:endParaRPr lang="en-US" altLang="zh-CN" dirty="0"/>
          </a:p>
          <a:p>
            <a:r>
              <a:rPr lang="zh-CN" altLang="en-US" dirty="0"/>
              <a:t>邮局间：信件打包方式，分类标签</a:t>
            </a:r>
            <a:endParaRPr lang="en-US" altLang="zh-CN" dirty="0"/>
          </a:p>
          <a:p>
            <a:r>
              <a:rPr lang="zh-CN" altLang="en-US" dirty="0"/>
              <a:t>运输部门间：运输方式，航空，陆运，海运等</a:t>
            </a:r>
            <a:endParaRPr lang="en-US" altLang="zh-CN" dirty="0"/>
          </a:p>
          <a:p>
            <a:r>
              <a:rPr lang="zh-CN" altLang="en-US" dirty="0"/>
              <a:t>各种约定：为了将信件从一个源地址送到一个目的地址</a:t>
            </a:r>
            <a:endParaRPr lang="en-US" altLang="zh-CN" dirty="0"/>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40</a:t>
            </a:fld>
            <a:endParaRPr lang="en-US" altLang="en-US"/>
          </a:p>
        </p:txBody>
      </p:sp>
    </p:spTree>
    <p:extLst>
      <p:ext uri="{BB962C8B-B14F-4D97-AF65-F5344CB8AC3E}">
        <p14:creationId xmlns:p14="http://schemas.microsoft.com/office/powerpoint/2010/main" val="2225729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用户间：信件格式约定，可读性约定</a:t>
            </a:r>
            <a:endParaRPr lang="en-US" altLang="zh-CN"/>
          </a:p>
          <a:p>
            <a:r>
              <a:rPr lang="zh-CN" altLang="en-US"/>
              <a:t>用户</a:t>
            </a:r>
            <a:r>
              <a:rPr lang="en-US" altLang="zh-CN"/>
              <a:t>/</a:t>
            </a:r>
            <a:r>
              <a:rPr lang="zh-CN" altLang="en-US"/>
              <a:t>邮局：信封写法、邮票</a:t>
            </a:r>
            <a:endParaRPr lang="en-US" altLang="zh-CN"/>
          </a:p>
          <a:p>
            <a:r>
              <a:rPr lang="zh-CN" altLang="en-US"/>
              <a:t>邮局</a:t>
            </a:r>
            <a:r>
              <a:rPr lang="en-US" altLang="zh-CN"/>
              <a:t>/</a:t>
            </a:r>
            <a:r>
              <a:rPr lang="zh-CN" altLang="en-US"/>
              <a:t>运输部门：信件种类、邮寄地址分类</a:t>
            </a:r>
            <a:endParaRPr lang="en-US" altLang="zh-CN"/>
          </a:p>
          <a:p>
            <a:r>
              <a:rPr lang="zh-CN" altLang="en-US"/>
              <a:t>邮局间：信件打包方式，分类标签</a:t>
            </a:r>
            <a:endParaRPr lang="en-US" altLang="zh-CN"/>
          </a:p>
          <a:p>
            <a:r>
              <a:rPr lang="zh-CN" altLang="en-US"/>
              <a:t>运输部门间：运输方式，航空，陆运，海运等</a:t>
            </a:r>
            <a:endParaRPr lang="en-US" altLang="zh-CN"/>
          </a:p>
          <a:p>
            <a:r>
              <a:rPr lang="zh-CN" altLang="en-US"/>
              <a:t>各种约定：为了将信件从一个源地址送到一个目的地址</a:t>
            </a:r>
            <a:endParaRPr lang="en-US" altLang="zh-CN"/>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41</a:t>
            </a:fld>
            <a:endParaRPr lang="en-US" altLang="en-US"/>
          </a:p>
        </p:txBody>
      </p:sp>
    </p:spTree>
    <p:extLst>
      <p:ext uri="{BB962C8B-B14F-4D97-AF65-F5344CB8AC3E}">
        <p14:creationId xmlns:p14="http://schemas.microsoft.com/office/powerpoint/2010/main" val="2225729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用户间：信件格式约定，可读性约定</a:t>
            </a:r>
            <a:endParaRPr lang="en-US" altLang="zh-CN" dirty="0"/>
          </a:p>
          <a:p>
            <a:r>
              <a:rPr lang="zh-CN" altLang="en-US" dirty="0"/>
              <a:t>用户</a:t>
            </a:r>
            <a:r>
              <a:rPr lang="en-US" altLang="zh-CN" dirty="0"/>
              <a:t>/</a:t>
            </a:r>
            <a:r>
              <a:rPr lang="zh-CN" altLang="en-US" dirty="0"/>
              <a:t>邮局：信封写法、邮票</a:t>
            </a:r>
            <a:endParaRPr lang="en-US" altLang="zh-CN" dirty="0"/>
          </a:p>
          <a:p>
            <a:r>
              <a:rPr lang="zh-CN" altLang="en-US" dirty="0"/>
              <a:t>邮局</a:t>
            </a:r>
            <a:r>
              <a:rPr lang="en-US" altLang="zh-CN" dirty="0"/>
              <a:t>/</a:t>
            </a:r>
            <a:r>
              <a:rPr lang="zh-CN" altLang="en-US" dirty="0"/>
              <a:t>运输部门：信件种类、邮寄地址分类</a:t>
            </a:r>
            <a:endParaRPr lang="en-US" altLang="zh-CN" dirty="0"/>
          </a:p>
          <a:p>
            <a:r>
              <a:rPr lang="zh-CN" altLang="en-US" dirty="0"/>
              <a:t>邮局间：信件打包方式，分类标签</a:t>
            </a:r>
            <a:endParaRPr lang="en-US" altLang="zh-CN" dirty="0"/>
          </a:p>
          <a:p>
            <a:r>
              <a:rPr lang="zh-CN" altLang="en-US" dirty="0"/>
              <a:t>运输部门间：运输方式，航空，陆运，海运等</a:t>
            </a:r>
            <a:endParaRPr lang="en-US" altLang="zh-CN" dirty="0"/>
          </a:p>
          <a:p>
            <a:r>
              <a:rPr lang="zh-CN" altLang="en-US" dirty="0"/>
              <a:t>各种约定：为了将信件从一个源地址送到一个目的地址</a:t>
            </a:r>
            <a:endParaRPr lang="en-US" altLang="zh-CN" dirty="0"/>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42</a:t>
            </a:fld>
            <a:endParaRPr lang="en-US" altLang="en-US"/>
          </a:p>
        </p:txBody>
      </p:sp>
    </p:spTree>
    <p:extLst>
      <p:ext uri="{BB962C8B-B14F-4D97-AF65-F5344CB8AC3E}">
        <p14:creationId xmlns:p14="http://schemas.microsoft.com/office/powerpoint/2010/main" val="2225729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用户间：信件格式约定，可读性约定</a:t>
            </a:r>
            <a:endParaRPr lang="en-US" altLang="zh-CN"/>
          </a:p>
          <a:p>
            <a:r>
              <a:rPr lang="zh-CN" altLang="en-US"/>
              <a:t>用户</a:t>
            </a:r>
            <a:r>
              <a:rPr lang="en-US" altLang="zh-CN"/>
              <a:t>/</a:t>
            </a:r>
            <a:r>
              <a:rPr lang="zh-CN" altLang="en-US"/>
              <a:t>邮局：信封写法、邮票</a:t>
            </a:r>
            <a:endParaRPr lang="en-US" altLang="zh-CN"/>
          </a:p>
          <a:p>
            <a:r>
              <a:rPr lang="zh-CN" altLang="en-US"/>
              <a:t>邮局</a:t>
            </a:r>
            <a:r>
              <a:rPr lang="en-US" altLang="zh-CN"/>
              <a:t>/</a:t>
            </a:r>
            <a:r>
              <a:rPr lang="zh-CN" altLang="en-US"/>
              <a:t>运输部门：信件种类、邮寄地址分类</a:t>
            </a:r>
            <a:endParaRPr lang="en-US" altLang="zh-CN"/>
          </a:p>
          <a:p>
            <a:r>
              <a:rPr lang="zh-CN" altLang="en-US"/>
              <a:t>邮局间：信件打包方式，分类标签</a:t>
            </a:r>
            <a:endParaRPr lang="en-US" altLang="zh-CN"/>
          </a:p>
          <a:p>
            <a:r>
              <a:rPr lang="zh-CN" altLang="en-US"/>
              <a:t>运输部门间：运输方式，航空，陆运，海运等</a:t>
            </a:r>
            <a:endParaRPr lang="en-US" altLang="zh-CN"/>
          </a:p>
          <a:p>
            <a:r>
              <a:rPr lang="zh-CN" altLang="en-US"/>
              <a:t>各种约定：为了将信件从一个源地址送到一个目的地址</a:t>
            </a:r>
            <a:endParaRPr lang="en-US" altLang="zh-CN"/>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43</a:t>
            </a:fld>
            <a:endParaRPr lang="en-US" altLang="en-US"/>
          </a:p>
        </p:txBody>
      </p:sp>
    </p:spTree>
    <p:extLst>
      <p:ext uri="{BB962C8B-B14F-4D97-AF65-F5344CB8AC3E}">
        <p14:creationId xmlns:p14="http://schemas.microsoft.com/office/powerpoint/2010/main" val="2225729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用户间：信件格式约定，可读性约定</a:t>
            </a:r>
            <a:endParaRPr lang="en-US" altLang="zh-CN"/>
          </a:p>
          <a:p>
            <a:r>
              <a:rPr lang="zh-CN" altLang="en-US"/>
              <a:t>用户</a:t>
            </a:r>
            <a:r>
              <a:rPr lang="en-US" altLang="zh-CN"/>
              <a:t>/</a:t>
            </a:r>
            <a:r>
              <a:rPr lang="zh-CN" altLang="en-US"/>
              <a:t>邮局：信封写法、邮票</a:t>
            </a:r>
            <a:endParaRPr lang="en-US" altLang="zh-CN"/>
          </a:p>
          <a:p>
            <a:r>
              <a:rPr lang="zh-CN" altLang="en-US"/>
              <a:t>邮局</a:t>
            </a:r>
            <a:r>
              <a:rPr lang="en-US" altLang="zh-CN"/>
              <a:t>/</a:t>
            </a:r>
            <a:r>
              <a:rPr lang="zh-CN" altLang="en-US"/>
              <a:t>运输部门：信件种类、邮寄地址分类</a:t>
            </a:r>
            <a:endParaRPr lang="en-US" altLang="zh-CN"/>
          </a:p>
          <a:p>
            <a:r>
              <a:rPr lang="zh-CN" altLang="en-US"/>
              <a:t>邮局间：信件打包方式，分类标签</a:t>
            </a:r>
            <a:endParaRPr lang="en-US" altLang="zh-CN"/>
          </a:p>
          <a:p>
            <a:r>
              <a:rPr lang="zh-CN" altLang="en-US"/>
              <a:t>运输部门间：运输方式，航空，陆运，海运等</a:t>
            </a:r>
            <a:endParaRPr lang="en-US" altLang="zh-CN"/>
          </a:p>
          <a:p>
            <a:r>
              <a:rPr lang="zh-CN" altLang="en-US"/>
              <a:t>各种约定：为了将信件从一个源地址送到一个目的地址</a:t>
            </a:r>
            <a:endParaRPr lang="en-US" altLang="zh-CN"/>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44</a:t>
            </a:fld>
            <a:endParaRPr lang="en-US" altLang="en-US"/>
          </a:p>
        </p:txBody>
      </p:sp>
    </p:spTree>
    <p:extLst>
      <p:ext uri="{BB962C8B-B14F-4D97-AF65-F5344CB8AC3E}">
        <p14:creationId xmlns:p14="http://schemas.microsoft.com/office/powerpoint/2010/main" val="1652393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用户间：信件格式约定，可读性约定</a:t>
            </a:r>
            <a:endParaRPr lang="en-US" altLang="zh-CN"/>
          </a:p>
          <a:p>
            <a:r>
              <a:rPr lang="zh-CN" altLang="en-US"/>
              <a:t>用户</a:t>
            </a:r>
            <a:r>
              <a:rPr lang="en-US" altLang="zh-CN"/>
              <a:t>/</a:t>
            </a:r>
            <a:r>
              <a:rPr lang="zh-CN" altLang="en-US"/>
              <a:t>邮局：信封写法、邮票</a:t>
            </a:r>
            <a:endParaRPr lang="en-US" altLang="zh-CN"/>
          </a:p>
          <a:p>
            <a:r>
              <a:rPr lang="zh-CN" altLang="en-US"/>
              <a:t>邮局</a:t>
            </a:r>
            <a:r>
              <a:rPr lang="en-US" altLang="zh-CN"/>
              <a:t>/</a:t>
            </a:r>
            <a:r>
              <a:rPr lang="zh-CN" altLang="en-US"/>
              <a:t>运输部门：信件种类、邮寄地址分类</a:t>
            </a:r>
            <a:endParaRPr lang="en-US" altLang="zh-CN"/>
          </a:p>
          <a:p>
            <a:r>
              <a:rPr lang="zh-CN" altLang="en-US"/>
              <a:t>邮局间：信件打包方式，分类标签</a:t>
            </a:r>
            <a:endParaRPr lang="en-US" altLang="zh-CN"/>
          </a:p>
          <a:p>
            <a:r>
              <a:rPr lang="zh-CN" altLang="en-US"/>
              <a:t>运输部门间：运输方式，航空，陆运，海运等</a:t>
            </a:r>
            <a:endParaRPr lang="en-US" altLang="zh-CN"/>
          </a:p>
          <a:p>
            <a:r>
              <a:rPr lang="zh-CN" altLang="en-US"/>
              <a:t>各种约定：为了将信件从一个源地址送到一个目的地址</a:t>
            </a:r>
            <a:endParaRPr lang="en-US" altLang="zh-CN"/>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45</a:t>
            </a:fld>
            <a:endParaRPr lang="en-US" altLang="en-US"/>
          </a:p>
        </p:txBody>
      </p:sp>
    </p:spTree>
    <p:extLst>
      <p:ext uri="{BB962C8B-B14F-4D97-AF65-F5344CB8AC3E}">
        <p14:creationId xmlns:p14="http://schemas.microsoft.com/office/powerpoint/2010/main" val="30001422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264247E-B7C8-46EF-958F-B70836AD1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73A9763-AA63-4143-AB2B-10115F2637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用户间：信件格式约定，可读性约定</a:t>
            </a:r>
            <a:endParaRPr lang="en-US" altLang="zh-CN"/>
          </a:p>
          <a:p>
            <a:r>
              <a:rPr lang="zh-CN" altLang="en-US"/>
              <a:t>用户</a:t>
            </a:r>
            <a:r>
              <a:rPr lang="en-US" altLang="zh-CN"/>
              <a:t>/</a:t>
            </a:r>
            <a:r>
              <a:rPr lang="zh-CN" altLang="en-US"/>
              <a:t>邮局：信封写法、邮票</a:t>
            </a:r>
            <a:endParaRPr lang="en-US" altLang="zh-CN"/>
          </a:p>
          <a:p>
            <a:r>
              <a:rPr lang="zh-CN" altLang="en-US"/>
              <a:t>邮局</a:t>
            </a:r>
            <a:r>
              <a:rPr lang="en-US" altLang="zh-CN"/>
              <a:t>/</a:t>
            </a:r>
            <a:r>
              <a:rPr lang="zh-CN" altLang="en-US"/>
              <a:t>运输部门：信件种类、邮寄地址分类</a:t>
            </a:r>
            <a:endParaRPr lang="en-US" altLang="zh-CN"/>
          </a:p>
          <a:p>
            <a:r>
              <a:rPr lang="zh-CN" altLang="en-US"/>
              <a:t>邮局间：信件打包方式，分类标签</a:t>
            </a:r>
            <a:endParaRPr lang="en-US" altLang="zh-CN"/>
          </a:p>
          <a:p>
            <a:r>
              <a:rPr lang="zh-CN" altLang="en-US"/>
              <a:t>运输部门间：运输方式，航空，陆运，海运等</a:t>
            </a:r>
            <a:endParaRPr lang="en-US" altLang="zh-CN"/>
          </a:p>
          <a:p>
            <a:r>
              <a:rPr lang="zh-CN" altLang="en-US"/>
              <a:t>各种约定：为了将信件从一个源地址送到一个目的地址</a:t>
            </a:r>
            <a:endParaRPr lang="en-US" altLang="zh-CN"/>
          </a:p>
        </p:txBody>
      </p:sp>
      <p:sp>
        <p:nvSpPr>
          <p:cNvPr id="50180" name="Slide Number Placeholder 3">
            <a:extLst>
              <a:ext uri="{FF2B5EF4-FFF2-40B4-BE49-F238E27FC236}">
                <a16:creationId xmlns:a16="http://schemas.microsoft.com/office/drawing/2014/main" id="{288FC832-BE0F-48FC-9682-A07F94A471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FEB3E1-5B59-4241-94EA-E675AA132A9F}" type="slidenum">
              <a:rPr lang="en-US" altLang="en-US" smtClean="0"/>
              <a:pPr/>
              <a:t>46</a:t>
            </a:fld>
            <a:endParaRPr lang="en-US" altLang="en-US"/>
          </a:p>
        </p:txBody>
      </p:sp>
    </p:spTree>
    <p:extLst>
      <p:ext uri="{BB962C8B-B14F-4D97-AF65-F5344CB8AC3E}">
        <p14:creationId xmlns:p14="http://schemas.microsoft.com/office/powerpoint/2010/main" val="3555571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sz="1200" b="0" i="0" u="none" strike="noStrike" kern="1200" dirty="0">
                <a:solidFill>
                  <a:schemeClr val="tx1"/>
                </a:solidFill>
                <a:effectLst/>
                <a:latin typeface="+mn-lt"/>
                <a:ea typeface="+mn-ea"/>
                <a:cs typeface="宋体" charset="0"/>
              </a:rPr>
              <a:t>层次清晰，可扩展性能，增强稳定性等。在对网络分层以后可以将问题细化，使得问题更加容易分析。把一个大的系统分拆成小的体系后，便于在各个层次上制定标准，从而实现层与层之间的标准接口，从而实现各类网络硬件和软件的通信。分层以后，某一层的改动不会影响到其他的层，便于开发。</a:t>
            </a:r>
            <a:br>
              <a:rPr lang="zh-CN" altLang="en-US" dirty="0"/>
            </a:br>
            <a:r>
              <a:rPr lang="zh-CN" altLang="en-US" sz="1200" b="0" i="0" u="none" strike="noStrike" kern="1200" dirty="0">
                <a:solidFill>
                  <a:schemeClr val="tx1"/>
                </a:solidFill>
                <a:effectLst/>
                <a:latin typeface="+mn-lt"/>
                <a:ea typeface="+mn-ea"/>
                <a:cs typeface="宋体" charset="0"/>
              </a:rPr>
              <a:t>独立性强</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上层只需了解下层通过层间接口提供什么服务－黑箱方法；</a:t>
            </a:r>
            <a:br>
              <a:rPr lang="zh-CN" altLang="en-US" dirty="0"/>
            </a:br>
            <a:r>
              <a:rPr lang="zh-CN" altLang="en-US" sz="1200" b="0" i="0" u="none" strike="noStrike" kern="1200" dirty="0">
                <a:solidFill>
                  <a:schemeClr val="tx1"/>
                </a:solidFill>
                <a:effectLst/>
                <a:latin typeface="+mn-lt"/>
                <a:ea typeface="+mn-ea"/>
                <a:cs typeface="宋体" charset="0"/>
              </a:rPr>
              <a:t>适应性好</a:t>
            </a:r>
            <a:r>
              <a:rPr lang="en-US" altLang="zh-CN" sz="1200" b="0" i="0" u="none" strike="noStrike" kern="1200" dirty="0">
                <a:solidFill>
                  <a:schemeClr val="tx1"/>
                </a:solidFill>
                <a:effectLst/>
                <a:latin typeface="+mn-lt"/>
                <a:ea typeface="+mn-ea"/>
                <a:cs typeface="宋体" charset="0"/>
              </a:rPr>
              <a:t>——</a:t>
            </a:r>
            <a:r>
              <a:rPr lang="zh-CN" altLang="en-US" sz="1200" b="0" i="0" u="none" strike="noStrike" kern="1200" dirty="0">
                <a:solidFill>
                  <a:schemeClr val="tx1"/>
                </a:solidFill>
                <a:effectLst/>
                <a:latin typeface="+mn-lt"/>
                <a:ea typeface="+mn-ea"/>
                <a:cs typeface="宋体" charset="0"/>
              </a:rPr>
              <a:t>只要服务和接口不变，层内实现方法可任意改变；</a:t>
            </a:r>
            <a:br>
              <a:rPr lang="zh-CN" altLang="en-US" dirty="0"/>
            </a:br>
            <a:r>
              <a:rPr lang="zh-CN" altLang="en-US" sz="1200" b="0" i="0" u="none" strike="noStrike" kern="1200" dirty="0">
                <a:solidFill>
                  <a:schemeClr val="tx1"/>
                </a:solidFill>
                <a:effectLst/>
                <a:latin typeface="+mn-lt"/>
                <a:ea typeface="+mn-ea"/>
                <a:cs typeface="宋体" charset="0"/>
              </a:rPr>
              <a:t>使设计人员能专心设计和开发所关心的功能模块，功能易于优化、实现；</a:t>
            </a:r>
            <a:br>
              <a:rPr lang="zh-CN" altLang="en-US" dirty="0"/>
            </a:br>
            <a:r>
              <a:rPr lang="zh-CN" altLang="en-US" sz="1200" b="0" i="0" u="none" strike="noStrike" kern="1200" dirty="0">
                <a:solidFill>
                  <a:schemeClr val="tx1"/>
                </a:solidFill>
                <a:effectLst/>
                <a:latin typeface="+mn-lt"/>
                <a:ea typeface="+mn-ea"/>
                <a:cs typeface="宋体" charset="0"/>
              </a:rPr>
              <a:t>结构清晰，易于管理和维护</a:t>
            </a:r>
            <a:endParaRPr lang="en-US" altLang="zh-CN" sz="1200" b="0" i="0" u="none" strike="noStrike" kern="1200" dirty="0">
              <a:solidFill>
                <a:schemeClr val="tx1"/>
              </a:solidFill>
              <a:effectLst/>
              <a:latin typeface="+mn-lt"/>
              <a:ea typeface="+mn-ea"/>
              <a:cs typeface="宋体" charset="0"/>
            </a:endParaRPr>
          </a:p>
          <a:p>
            <a:endParaRPr lang="en-US" altLang="zh-CN" sz="1200" b="0" i="0" u="none" strike="noStrike" kern="1200" dirty="0">
              <a:solidFill>
                <a:schemeClr val="tx1"/>
              </a:solidFill>
              <a:effectLst/>
              <a:latin typeface="+mn-lt"/>
              <a:ea typeface="+mn-ea"/>
            </a:endParaRPr>
          </a:p>
          <a:p>
            <a:r>
              <a:rPr lang="en-US" altLang="zh-CN" sz="1200" b="0" i="0" u="none" strike="noStrike" kern="1200" dirty="0">
                <a:solidFill>
                  <a:schemeClr val="tx1"/>
                </a:solidFill>
                <a:effectLst/>
                <a:latin typeface="+mn-lt"/>
                <a:ea typeface="+mn-ea"/>
              </a:rPr>
              <a:t>2. </a:t>
            </a:r>
          </a:p>
          <a:p>
            <a:endParaRPr lang="en-US" altLang="zh-CN" sz="1200" b="0" i="0" u="none" strike="noStrike" kern="1200" dirty="0">
              <a:solidFill>
                <a:schemeClr val="tx1"/>
              </a:solidFill>
              <a:effectLst/>
              <a:latin typeface="+mn-lt"/>
              <a:ea typeface="+mn-ea"/>
            </a:endParaRPr>
          </a:p>
          <a:p>
            <a:r>
              <a:rPr lang="en-US" altLang="zh-CN" dirty="0"/>
              <a:t>3. </a:t>
            </a:r>
            <a:r>
              <a:rPr lang="zh-CN" altLang="en-US" sz="1200" b="0" i="0" u="none" strike="noStrike" kern="1200" dirty="0">
                <a:solidFill>
                  <a:schemeClr val="tx1"/>
                </a:solidFill>
                <a:effectLst/>
                <a:latin typeface="+mn-lt"/>
                <a:ea typeface="+mn-ea"/>
                <a:cs typeface="宋体" charset="0"/>
              </a:rPr>
              <a:t>定义上的区别：</a:t>
            </a:r>
          </a:p>
          <a:p>
            <a:r>
              <a:rPr lang="zh-CN" altLang="en-US" sz="1200" b="0" i="0" u="none" strike="noStrike" kern="1200" dirty="0">
                <a:solidFill>
                  <a:schemeClr val="tx1"/>
                </a:solidFill>
                <a:effectLst/>
                <a:latin typeface="+mn-lt"/>
                <a:ea typeface="+mn-ea"/>
                <a:cs typeface="宋体" charset="0"/>
              </a:rPr>
              <a:t>网络协议为计算机网络中进行数据交换而建立的规则、标准或约定的集合。协议是规则，约定，而服务是功能，本领。</a:t>
            </a:r>
          </a:p>
          <a:p>
            <a:r>
              <a:rPr lang="zh-CN" altLang="en-US" sz="1200" b="0" i="0" u="none" strike="noStrike" kern="1200" dirty="0">
                <a:solidFill>
                  <a:schemeClr val="tx1"/>
                </a:solidFill>
                <a:effectLst/>
                <a:latin typeface="+mn-lt"/>
                <a:ea typeface="+mn-ea"/>
                <a:cs typeface="宋体" charset="0"/>
              </a:rPr>
              <a:t>层次上的区别：</a:t>
            </a:r>
          </a:p>
          <a:p>
            <a:r>
              <a:rPr lang="zh-CN" altLang="en-US" sz="1200" b="0" i="0" u="none" strike="noStrike" kern="1200" dirty="0">
                <a:solidFill>
                  <a:schemeClr val="tx1"/>
                </a:solidFill>
                <a:effectLst/>
                <a:latin typeface="+mn-lt"/>
                <a:ea typeface="+mn-ea"/>
                <a:cs typeface="宋体" charset="0"/>
              </a:rPr>
              <a:t>网络协议是由于网络节点之间联系的复杂性，在制定协议时，通常把复杂成分分解成一些简单成分，然后再将它们复合起来。协议是通信双方对等层之间才有的，是水平方向上的关系。而服务则是通信某一端上下层之间才有的，是垂直方向上的关系，而且是自下向上提供的。</a:t>
            </a:r>
          </a:p>
          <a:p>
            <a:endParaRPr lang="zh-CN" altLang="en-US" dirty="0"/>
          </a:p>
        </p:txBody>
      </p:sp>
      <p:sp>
        <p:nvSpPr>
          <p:cNvPr id="4" name="灯片编号占位符 3"/>
          <p:cNvSpPr>
            <a:spLocks noGrp="1"/>
          </p:cNvSpPr>
          <p:nvPr>
            <p:ph type="sldNum" sz="quarter" idx="5"/>
          </p:nvPr>
        </p:nvSpPr>
        <p:spPr/>
        <p:txBody>
          <a:bodyPr/>
          <a:lstStyle/>
          <a:p>
            <a:pPr>
              <a:defRPr/>
            </a:pPr>
            <a:fld id="{72924699-A56C-4601-88CA-FF10AF995990}" type="slidenum">
              <a:rPr lang="en-US" altLang="en-US" smtClean="0"/>
              <a:pPr>
                <a:defRPr/>
              </a:pPr>
              <a:t>47</a:t>
            </a:fld>
            <a:endParaRPr lang="en-US" altLang="en-US"/>
          </a:p>
        </p:txBody>
      </p:sp>
    </p:spTree>
    <p:extLst>
      <p:ext uri="{BB962C8B-B14F-4D97-AF65-F5344CB8AC3E}">
        <p14:creationId xmlns:p14="http://schemas.microsoft.com/office/powerpoint/2010/main" val="227984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D485455E-3105-4A5E-B768-16B9E2B5E9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A2EB0537-6026-495F-BBE8-9A4D2DA81D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随着终端个数再次增加，线路控制器要做出很多硬件和软件改动，才能扩展，成为额外开销</a:t>
            </a:r>
            <a:endParaRPr lang="en-US" altLang="zh-CN"/>
          </a:p>
          <a:p>
            <a:pPr eaLnBrk="1" hangingPunct="1"/>
            <a:r>
              <a:rPr lang="zh-CN" altLang="en-US"/>
              <a:t>产生通信处理机，也成为前端处理机，完成通信任务，计算机负责数据处理，提高了主机处理效率。</a:t>
            </a:r>
            <a:endParaRPr lang="en-US" altLang="en-US">
              <a:ea typeface="宋体" panose="02010600030101010101" pitchFamily="2" charset="-122"/>
            </a:endParaRPr>
          </a:p>
        </p:txBody>
      </p:sp>
      <p:sp>
        <p:nvSpPr>
          <p:cNvPr id="8196" name="Slide Number Placeholder 3">
            <a:extLst>
              <a:ext uri="{FF2B5EF4-FFF2-40B4-BE49-F238E27FC236}">
                <a16:creationId xmlns:a16="http://schemas.microsoft.com/office/drawing/2014/main" id="{62A800D2-F83C-4AAC-98EC-0A509DDE24F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6BC1FB-EDE5-4042-A28D-BE1434D1AAD0}" type="slidenum">
              <a:rPr lang="en-US" altLang="en-US" smtClean="0"/>
              <a:pPr/>
              <a:t>5</a:t>
            </a:fld>
            <a:endParaRPr lang="en-US" altLang="en-US"/>
          </a:p>
        </p:txBody>
      </p:sp>
    </p:spTree>
    <p:extLst>
      <p:ext uri="{BB962C8B-B14F-4D97-AF65-F5344CB8AC3E}">
        <p14:creationId xmlns:p14="http://schemas.microsoft.com/office/powerpoint/2010/main" val="40638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1475FBA1-72F3-42B5-9AB6-E4D077D466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987B67DB-1FC6-4D8D-8899-DE63962220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终端个数再次增加，单个计算机运算超负荷，早期</a:t>
            </a:r>
            <a:r>
              <a:rPr lang="en-US" altLang="zh-CN" dirty="0"/>
              <a:t>a</a:t>
            </a:r>
            <a:r>
              <a:rPr lang="zh-CN" altLang="en-US" dirty="0"/>
              <a:t>图，以主机为中心的星形网，用户请求过多，主机处理能力不够，响应时间过长，网络服务质量变差</a:t>
            </a:r>
            <a:endParaRPr lang="en-US" altLang="zh-CN" dirty="0"/>
          </a:p>
          <a:p>
            <a:pPr eaLnBrk="1" hangingPunct="1"/>
            <a:r>
              <a:rPr lang="zh-CN" altLang="en-US" dirty="0"/>
              <a:t>衍生出 通信子网（分组交换网）为中心 的网络，单一主机负载分散到全网各个主机上，提高反应速度，和系统的可靠性。</a:t>
            </a:r>
            <a:endParaRPr lang="en-US" altLang="zh-CN" dirty="0"/>
          </a:p>
          <a:p>
            <a:pPr eaLnBrk="1" hangingPunct="1"/>
            <a:endParaRPr lang="en-US" altLang="en-US" dirty="0">
              <a:ea typeface="宋体" panose="02010600030101010101" pitchFamily="2" charset="-122"/>
            </a:endParaRPr>
          </a:p>
        </p:txBody>
      </p:sp>
      <p:sp>
        <p:nvSpPr>
          <p:cNvPr id="10244" name="Slide Number Placeholder 3">
            <a:extLst>
              <a:ext uri="{FF2B5EF4-FFF2-40B4-BE49-F238E27FC236}">
                <a16:creationId xmlns:a16="http://schemas.microsoft.com/office/drawing/2014/main" id="{3FEED42D-2656-4CCF-B88C-1E9E9D3CEF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6F341D-BCEA-4BD6-93E5-6B438D973AF5}" type="slidenum">
              <a:rPr lang="en-US" altLang="en-US" smtClean="0"/>
              <a:pPr/>
              <a:t>6</a:t>
            </a:fld>
            <a:endParaRPr lang="en-US" altLang="en-US"/>
          </a:p>
        </p:txBody>
      </p:sp>
    </p:spTree>
    <p:extLst>
      <p:ext uri="{BB962C8B-B14F-4D97-AF65-F5344CB8AC3E}">
        <p14:creationId xmlns:p14="http://schemas.microsoft.com/office/powerpoint/2010/main" val="2601022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zh-CN" altLang="en-US" dirty="0"/>
              <a:t>连接的过程可能达到</a:t>
            </a:r>
            <a:r>
              <a:rPr lang="en-US" altLang="zh-CN" dirty="0"/>
              <a:t>1s</a:t>
            </a:r>
            <a:r>
              <a:rPr lang="zh-CN" altLang="en-US" dirty="0"/>
              <a:t>，而计算机网络中一个报文的传输时间以</a:t>
            </a:r>
            <a:r>
              <a:rPr lang="en-US" altLang="zh-CN" dirty="0"/>
              <a:t>ms</a:t>
            </a:r>
            <a:r>
              <a:rPr lang="zh-CN" altLang="en-US" dirty="0"/>
              <a:t>来计算，相比之下开销太大。</a:t>
            </a:r>
          </a:p>
          <a:p>
            <a:endParaRPr lang="zh-CN" altLang="en-US" dirty="0"/>
          </a:p>
        </p:txBody>
      </p:sp>
      <p:sp>
        <p:nvSpPr>
          <p:cNvPr id="4" name="灯片编号占位符 3"/>
          <p:cNvSpPr>
            <a:spLocks noGrp="1"/>
          </p:cNvSpPr>
          <p:nvPr>
            <p:ph type="sldNum" sz="quarter" idx="10"/>
          </p:nvPr>
        </p:nvSpPr>
        <p:spPr/>
        <p:txBody>
          <a:bodyPr/>
          <a:lstStyle/>
          <a:p>
            <a:pPr>
              <a:defRPr/>
            </a:pPr>
            <a:fld id="{72924699-A56C-4601-88CA-FF10AF995990}" type="slidenum">
              <a:rPr lang="en-US" altLang="en-US" smtClean="0"/>
              <a:pPr>
                <a:defRPr/>
              </a:pPr>
              <a:t>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zh-CN" altLang="en-US" dirty="0"/>
              <a:t>连接的过程可能达到</a:t>
            </a:r>
            <a:r>
              <a:rPr lang="en-US" altLang="zh-CN" dirty="0"/>
              <a:t>1s</a:t>
            </a:r>
            <a:r>
              <a:rPr lang="zh-CN" altLang="en-US" dirty="0"/>
              <a:t>，而计算机网络中一个报文的传输时间以</a:t>
            </a:r>
            <a:r>
              <a:rPr lang="en-US" altLang="zh-CN" dirty="0"/>
              <a:t>ms</a:t>
            </a:r>
            <a:r>
              <a:rPr lang="zh-CN" altLang="en-US" dirty="0"/>
              <a:t>来计算，相比之下开销太大。</a:t>
            </a:r>
          </a:p>
          <a:p>
            <a:endParaRPr lang="zh-CN" altLang="en-US" dirty="0"/>
          </a:p>
        </p:txBody>
      </p:sp>
      <p:sp>
        <p:nvSpPr>
          <p:cNvPr id="4" name="灯片编号占位符 3"/>
          <p:cNvSpPr>
            <a:spLocks noGrp="1"/>
          </p:cNvSpPr>
          <p:nvPr>
            <p:ph type="sldNum" sz="quarter" idx="10"/>
          </p:nvPr>
        </p:nvSpPr>
        <p:spPr/>
        <p:txBody>
          <a:bodyPr/>
          <a:lstStyle/>
          <a:p>
            <a:pPr>
              <a:defRPr/>
            </a:pPr>
            <a:fld id="{72924699-A56C-4601-88CA-FF10AF995990}" type="slidenum">
              <a:rPr lang="en-US" altLang="en-US" smtClean="0"/>
              <a:pPr>
                <a:defRPr/>
              </a:pPr>
              <a:t>8</a:t>
            </a:fld>
            <a:endParaRPr lang="en-US" altLang="en-US"/>
          </a:p>
        </p:txBody>
      </p:sp>
    </p:spTree>
    <p:extLst>
      <p:ext uri="{BB962C8B-B14F-4D97-AF65-F5344CB8AC3E}">
        <p14:creationId xmlns:p14="http://schemas.microsoft.com/office/powerpoint/2010/main" val="2737691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2924699-A56C-4601-88CA-FF10AF995990}" type="slidenum">
              <a:rPr lang="en-US" altLang="en-US" smtClean="0"/>
              <a:pPr>
                <a:defRPr/>
              </a:pPr>
              <a:t>10</a:t>
            </a:fld>
            <a:endParaRPr lang="en-US" altLang="en-US"/>
          </a:p>
        </p:txBody>
      </p:sp>
    </p:spTree>
    <p:extLst>
      <p:ext uri="{BB962C8B-B14F-4D97-AF65-F5344CB8AC3E}">
        <p14:creationId xmlns:p14="http://schemas.microsoft.com/office/powerpoint/2010/main" val="163928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latin typeface="+mn-lt"/>
                <a:ea typeface="+mn-ea"/>
                <a:cs typeface="宋体" charset="0"/>
              </a:rPr>
              <a:t>NSFnet:80</a:t>
            </a:r>
            <a:r>
              <a:rPr lang="zh-CN" altLang="en-US" sz="1200" b="0" i="0" kern="1200" dirty="0">
                <a:solidFill>
                  <a:schemeClr val="tx1"/>
                </a:solidFill>
                <a:latin typeface="+mn-lt"/>
                <a:ea typeface="+mn-ea"/>
                <a:cs typeface="宋体" charset="0"/>
              </a:rPr>
              <a:t>年代中期，为了满足各大学及政府机构为促进其研究工作的迫切要求，</a:t>
            </a:r>
            <a:r>
              <a:rPr lang="zh-CN" altLang="en-US" sz="1200" b="0" i="0" u="none" strike="noStrike" kern="1200" dirty="0">
                <a:solidFill>
                  <a:schemeClr val="tx1"/>
                </a:solidFill>
                <a:latin typeface="+mn-lt"/>
                <a:ea typeface="+mn-ea"/>
                <a:cs typeface="宋体" charset="0"/>
                <a:hlinkClick r:id="rId3"/>
              </a:rPr>
              <a:t>美国</a:t>
            </a:r>
            <a:r>
              <a:rPr lang="zh-CN" altLang="en-US" sz="1200" b="0" i="0" kern="1200" dirty="0">
                <a:solidFill>
                  <a:schemeClr val="tx1"/>
                </a:solidFill>
                <a:latin typeface="+mn-lt"/>
                <a:ea typeface="+mn-ea"/>
                <a:cs typeface="宋体" charset="0"/>
              </a:rPr>
              <a:t>国家科学基金会在全美国建立了</a:t>
            </a:r>
            <a:r>
              <a:rPr lang="en-US" altLang="zh-CN" sz="1200" b="0" i="0" kern="1200" dirty="0">
                <a:solidFill>
                  <a:schemeClr val="tx1"/>
                </a:solidFill>
                <a:latin typeface="+mn-lt"/>
                <a:ea typeface="+mn-ea"/>
                <a:cs typeface="宋体" charset="0"/>
              </a:rPr>
              <a:t>6</a:t>
            </a:r>
            <a:r>
              <a:rPr lang="zh-CN" altLang="en-US" sz="1200" b="0" i="0" kern="1200" dirty="0">
                <a:solidFill>
                  <a:schemeClr val="tx1"/>
                </a:solidFill>
                <a:latin typeface="+mn-lt"/>
                <a:ea typeface="+mn-ea"/>
                <a:cs typeface="宋体" charset="0"/>
              </a:rPr>
              <a:t>个超级计算机中心。</a:t>
            </a:r>
            <a:r>
              <a:rPr lang="en-US" altLang="zh-CN" sz="1200" b="0" i="0" kern="1200" dirty="0">
                <a:solidFill>
                  <a:schemeClr val="tx1"/>
                </a:solidFill>
                <a:latin typeface="+mn-lt"/>
                <a:ea typeface="+mn-ea"/>
                <a:cs typeface="宋体" charset="0"/>
              </a:rPr>
              <a:t>1986</a:t>
            </a:r>
            <a:r>
              <a:rPr lang="zh-CN" altLang="en-US" sz="1200" b="0" i="0" kern="1200" dirty="0">
                <a:solidFill>
                  <a:schemeClr val="tx1"/>
                </a:solidFill>
                <a:latin typeface="+mn-lt"/>
                <a:ea typeface="+mn-ea"/>
                <a:cs typeface="宋体" charset="0"/>
              </a:rPr>
              <a:t>年</a:t>
            </a:r>
            <a:r>
              <a:rPr lang="en-US" altLang="zh-CN" sz="1200" b="0" i="0" kern="1200" dirty="0">
                <a:solidFill>
                  <a:schemeClr val="tx1"/>
                </a:solidFill>
                <a:latin typeface="+mn-lt"/>
                <a:ea typeface="+mn-ea"/>
                <a:cs typeface="宋体" charset="0"/>
              </a:rPr>
              <a:t>7</a:t>
            </a:r>
            <a:r>
              <a:rPr lang="zh-CN" altLang="en-US" sz="1200" b="0" i="0" kern="1200" dirty="0">
                <a:solidFill>
                  <a:schemeClr val="tx1"/>
                </a:solidFill>
                <a:latin typeface="+mn-lt"/>
                <a:ea typeface="+mn-ea"/>
                <a:cs typeface="宋体" charset="0"/>
              </a:rPr>
              <a:t>月，</a:t>
            </a:r>
            <a:r>
              <a:rPr lang="en-US" altLang="zh-CN" sz="1200" b="0" i="0" kern="1200" dirty="0">
                <a:solidFill>
                  <a:schemeClr val="tx1"/>
                </a:solidFill>
                <a:latin typeface="+mn-lt"/>
                <a:ea typeface="+mn-ea"/>
                <a:cs typeface="宋体" charset="0"/>
              </a:rPr>
              <a:t>NSF</a:t>
            </a:r>
            <a:r>
              <a:rPr lang="zh-CN" altLang="en-US" sz="1200" b="0" i="0" kern="1200" dirty="0">
                <a:solidFill>
                  <a:schemeClr val="tx1"/>
                </a:solidFill>
                <a:latin typeface="+mn-lt"/>
                <a:ea typeface="+mn-ea"/>
                <a:cs typeface="宋体" charset="0"/>
              </a:rPr>
              <a:t>资助了一个直接连接这些中心的主干网络，并且允许研究人员对其进行访问，以使他们能够共享研究成果并查找信息；</a:t>
            </a:r>
            <a:endParaRPr lang="en-US" altLang="zh-CN" sz="1200" b="0" i="0" kern="1200" dirty="0">
              <a:solidFill>
                <a:schemeClr val="tx1"/>
              </a:solidFill>
              <a:latin typeface="+mn-lt"/>
              <a:ea typeface="+mn-ea"/>
              <a:cs typeface="宋体" charset="0"/>
            </a:endParaRPr>
          </a:p>
          <a:p>
            <a:r>
              <a:rPr lang="en-US" altLang="zh-CN" sz="1200" b="0" i="0" kern="1200" dirty="0" err="1">
                <a:solidFill>
                  <a:schemeClr val="tx1"/>
                </a:solidFill>
                <a:latin typeface="+mn-lt"/>
                <a:ea typeface="+mn-ea"/>
              </a:rPr>
              <a:t>ALOHAnet</a:t>
            </a:r>
            <a:r>
              <a:rPr lang="zh-CN" altLang="en-US" sz="1200" b="0" i="0" kern="1200" dirty="0">
                <a:solidFill>
                  <a:schemeClr val="tx1"/>
                </a:solidFill>
                <a:latin typeface="+mn-lt"/>
                <a:ea typeface="+mn-ea"/>
              </a:rPr>
              <a:t>：有个有博士学位的美国工程师，特别喜欢冲浪，他后来去了夏威夷大学，在那里领导构建了连接夏威夷几个岛上的站点之间的网络。</a:t>
            </a:r>
            <a:endParaRPr lang="en-US" altLang="zh-CN" sz="1200" b="0" i="0" kern="1200" dirty="0">
              <a:solidFill>
                <a:schemeClr val="tx1"/>
              </a:solidFill>
              <a:latin typeface="+mn-lt"/>
              <a:ea typeface="+mn-ea"/>
            </a:endParaRPr>
          </a:p>
          <a:p>
            <a:endParaRPr lang="en-US" altLang="zh-CN" dirty="0"/>
          </a:p>
          <a:p>
            <a:r>
              <a:rPr lang="zh-CN" altLang="en-US" dirty="0"/>
              <a:t>坊间传闻：</a:t>
            </a:r>
            <a:r>
              <a:rPr lang="en-US" altLang="zh-CN" dirty="0"/>
              <a:t>80</a:t>
            </a:r>
            <a:r>
              <a:rPr lang="zh-CN" altLang="en-US" dirty="0"/>
              <a:t>年代初，斯坦福大学两个不同系的计算机中心主任恋爱了，于是存在相互沟通写情书的需要。由于各自管理的计算机网络协议不一致，设备乱七八糟，互相沟通起来非常不方便。于是他们便想要发明一种能支持多种网络协议的路由器，即思科公司赖以生存的多协议路由器。</a:t>
            </a:r>
            <a:endParaRPr lang="en-US" altLang="zh-CN" dirty="0"/>
          </a:p>
          <a:p>
            <a:r>
              <a:rPr lang="zh-CN" altLang="en-US" dirty="0"/>
              <a:t>思科公司的运气非常好，在公司创办的第二年，</a:t>
            </a:r>
            <a:r>
              <a:rPr lang="en-US" altLang="zh-CN" dirty="0" err="1"/>
              <a:t>NSFnet</a:t>
            </a:r>
            <a:r>
              <a:rPr lang="zh-CN" altLang="en-US" dirty="0"/>
              <a:t>开始和商用网络对接，发现碰到各种各样的问题，思科的多协议路由器立刻有了市场，于是公司的发展开始顺风顺水。</a:t>
            </a:r>
            <a:endParaRPr lang="en-US" altLang="zh-CN" dirty="0"/>
          </a:p>
          <a:p>
            <a:r>
              <a:rPr lang="zh-CN" altLang="en-US" dirty="0"/>
              <a:t>让思科公司变强变大的人是其前</a:t>
            </a:r>
            <a:r>
              <a:rPr lang="en-US" altLang="zh-CN" dirty="0"/>
              <a:t>CEO</a:t>
            </a:r>
            <a:r>
              <a:rPr lang="zh-CN" altLang="en-US" dirty="0"/>
              <a:t>钱伯斯。。。</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72924699-A56C-4601-88CA-FF10AF995990}" type="slidenum">
              <a:rPr lang="en-US" altLang="en-US" smtClean="0"/>
              <a:pPr>
                <a:defRPr/>
              </a:pPr>
              <a:t>11</a:t>
            </a:fld>
            <a:endParaRPr lang="en-US" altLang="en-US"/>
          </a:p>
        </p:txBody>
      </p:sp>
    </p:spTree>
    <p:extLst>
      <p:ext uri="{BB962C8B-B14F-4D97-AF65-F5344CB8AC3E}">
        <p14:creationId xmlns:p14="http://schemas.microsoft.com/office/powerpoint/2010/main" val="1819251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D061B63-D50C-4F1A-B9BE-02D606C27D65}"/>
              </a:ext>
            </a:extLst>
          </p:cNvPr>
          <p:cNvSpPr>
            <a:spLocks noGrp="1" noChangeArrowheads="1"/>
          </p:cNvSpPr>
          <p:nvPr>
            <p:ph type="sldNum" sz="quarter" idx="10"/>
          </p:nvPr>
        </p:nvSpPr>
        <p:spPr>
          <a:ln/>
        </p:spPr>
        <p:txBody>
          <a:bodyPr/>
          <a:lstStyle>
            <a:lvl1pPr>
              <a:defRPr/>
            </a:lvl1pPr>
          </a:lstStyle>
          <a:p>
            <a:pPr>
              <a:defRPr/>
            </a:pPr>
            <a:fld id="{44636CDA-3242-46FD-A065-B3A1D909632A}" type="slidenum">
              <a:rPr lang="zh-CN" altLang="en-US"/>
              <a:pPr>
                <a:defRPr/>
              </a:pPr>
              <a:t>‹#›</a:t>
            </a:fld>
            <a:endParaRPr lang="zh-CN" altLang="en-US"/>
          </a:p>
        </p:txBody>
      </p:sp>
    </p:spTree>
    <p:extLst>
      <p:ext uri="{BB962C8B-B14F-4D97-AF65-F5344CB8AC3E}">
        <p14:creationId xmlns:p14="http://schemas.microsoft.com/office/powerpoint/2010/main" val="346552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775575" cy="1143000"/>
          </a:xfrm>
          <a:prstGeom prst="rect">
            <a:avLst/>
          </a:prstGeom>
        </p:spPr>
        <p:txBody>
          <a:bodyPr/>
          <a:lstStyle>
            <a:lvl1pPr algn="l">
              <a:defRPr/>
            </a:lvl1pPr>
          </a:lstStyle>
          <a:p>
            <a:r>
              <a:rPr lang="zh-CN" altLang="en-US"/>
              <a:t>单击此处编辑母版标题样式</a:t>
            </a:r>
            <a:endParaRPr 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D3F2276A-EEBF-41FA-9DF6-DE5E488F781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D321E5B-771E-48C4-A26D-12DBC0B680E0}" type="datetime1">
              <a:rPr lang="zh-CN" altLang="en-US" smtClean="0"/>
              <a:pPr>
                <a:defRPr/>
              </a:pPr>
              <a:t>2024/3/7</a:t>
            </a:fld>
            <a:endParaRPr lang="zh-CN" altLang="en-US"/>
          </a:p>
        </p:txBody>
      </p:sp>
      <p:sp>
        <p:nvSpPr>
          <p:cNvPr id="5" name="页脚占位符 4">
            <a:extLst>
              <a:ext uri="{FF2B5EF4-FFF2-40B4-BE49-F238E27FC236}">
                <a16:creationId xmlns:a16="http://schemas.microsoft.com/office/drawing/2014/main" id="{D3426B0A-2572-4A0F-ABA4-8A2E8E5197D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Arial" charset="0"/>
                <a:ea typeface="宋体" charset="0"/>
                <a:cs typeface="宋体" charset="0"/>
              </a:defRPr>
            </a:lvl1pPr>
          </a:lstStyle>
          <a:p>
            <a:pPr>
              <a:defRPr/>
            </a:pPr>
            <a:endParaRPr lang="zh-CN" altLang="en-US"/>
          </a:p>
        </p:txBody>
      </p:sp>
      <p:sp>
        <p:nvSpPr>
          <p:cNvPr id="6" name="灯片编号占位符 5">
            <a:extLst>
              <a:ext uri="{FF2B5EF4-FFF2-40B4-BE49-F238E27FC236}">
                <a16:creationId xmlns:a16="http://schemas.microsoft.com/office/drawing/2014/main" id="{25BE0664-437A-4F4C-A638-8D70AAD4670B}"/>
              </a:ext>
            </a:extLst>
          </p:cNvPr>
          <p:cNvSpPr>
            <a:spLocks noGrp="1"/>
          </p:cNvSpPr>
          <p:nvPr>
            <p:ph type="sldNum" sz="quarter" idx="12"/>
          </p:nvPr>
        </p:nvSpPr>
        <p:spPr/>
        <p:txBody>
          <a:bodyPr/>
          <a:lstStyle>
            <a:lvl1pPr>
              <a:defRPr/>
            </a:lvl1pPr>
          </a:lstStyle>
          <a:p>
            <a:pPr>
              <a:defRPr/>
            </a:pPr>
            <a:fld id="{1AAF2C16-F320-410B-BAE0-19C806763A7B}" type="slidenum">
              <a:rPr lang="zh-CN" altLang="en-US"/>
              <a:pPr>
                <a:defRPr/>
              </a:pPr>
              <a:t>‹#›</a:t>
            </a:fld>
            <a:endParaRPr lang="zh-CN" altLang="en-US"/>
          </a:p>
        </p:txBody>
      </p:sp>
    </p:spTree>
    <p:extLst>
      <p:ext uri="{BB962C8B-B14F-4D97-AF65-F5344CB8AC3E}">
        <p14:creationId xmlns:p14="http://schemas.microsoft.com/office/powerpoint/2010/main" val="11323888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2B1EA46D-47C2-42F1-AE23-97F9FDC58EB8}"/>
              </a:ext>
            </a:extLst>
          </p:cNvPr>
          <p:cNvSpPr>
            <a:spLocks noGrp="1" noChangeArrowheads="1"/>
          </p:cNvSpPr>
          <p:nvPr>
            <p:ph type="sldNum" sz="quarter" idx="4"/>
          </p:nvPr>
        </p:nvSpPr>
        <p:spPr bwMode="auto">
          <a:xfrm>
            <a:off x="3276600" y="6480175"/>
            <a:ext cx="21336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1">
                <a:latin typeface="Verdana" panose="020B0604030504040204" pitchFamily="34" charset="0"/>
              </a:defRPr>
            </a:lvl1pPr>
          </a:lstStyle>
          <a:p>
            <a:pPr>
              <a:defRPr/>
            </a:pPr>
            <a:fld id="{74562EC7-6B63-4332-A611-7608B0F1E461}" type="slidenum">
              <a:rPr lang="zh-CN" altLang="en-US"/>
              <a:pPr>
                <a:defRPr/>
              </a:pPr>
              <a:t>‹#›</a:t>
            </a:fld>
            <a:endParaRPr lang="zh-CN" altLang="en-US"/>
          </a:p>
        </p:txBody>
      </p:sp>
      <p:sp>
        <p:nvSpPr>
          <p:cNvPr id="1072" name="Rectangle 48">
            <a:extLst>
              <a:ext uri="{FF2B5EF4-FFF2-40B4-BE49-F238E27FC236}">
                <a16:creationId xmlns:a16="http://schemas.microsoft.com/office/drawing/2014/main" id="{A2D52251-9F0D-44ED-9A6C-73989564736F}"/>
              </a:ext>
            </a:extLst>
          </p:cNvPr>
          <p:cNvSpPr>
            <a:spLocks noChangeArrowheads="1"/>
          </p:cNvSpPr>
          <p:nvPr/>
        </p:nvSpPr>
        <p:spPr bwMode="ltGray">
          <a:xfrm>
            <a:off x="25400" y="895350"/>
            <a:ext cx="9144000" cy="203200"/>
          </a:xfrm>
          <a:prstGeom prst="rect">
            <a:avLst/>
          </a:prstGeom>
          <a:gradFill rotWithShape="1">
            <a:gsLst>
              <a:gs pos="0">
                <a:srgbClr val="2F4700"/>
              </a:gs>
              <a:gs pos="50000">
                <a:schemeClr val="hlink"/>
              </a:gs>
              <a:gs pos="100000">
                <a:srgbClr val="2F47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a:p>
        </p:txBody>
      </p:sp>
      <p:pic>
        <p:nvPicPr>
          <p:cNvPr id="1028" name="Picture 10" descr="logoc">
            <a:extLst>
              <a:ext uri="{FF2B5EF4-FFF2-40B4-BE49-F238E27FC236}">
                <a16:creationId xmlns:a16="http://schemas.microsoft.com/office/drawing/2014/main" id="{B90B9E8B-712F-44AB-9BC8-666601C9AA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9738" y="112713"/>
            <a:ext cx="2278062"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1">
            <a:extLst>
              <a:ext uri="{FF2B5EF4-FFF2-40B4-BE49-F238E27FC236}">
                <a16:creationId xmlns:a16="http://schemas.microsoft.com/office/drawing/2014/main" id="{5B4489B4-5FB0-4A06-B066-D6CE9E10BD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13" y="0"/>
            <a:ext cx="667067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4" r:id="rId1"/>
    <p:sldLayoutId id="2147483775" r:id="rId2"/>
  </p:sldLayoutIdLst>
  <p:hf hdr="0" ftr="0" dt="0"/>
  <p:txStyles>
    <p:titleStyle>
      <a:lvl1pPr algn="ctr" rtl="0" eaLnBrk="0" fontAlgn="base" hangingPunct="0">
        <a:spcBef>
          <a:spcPct val="0"/>
        </a:spcBef>
        <a:spcAft>
          <a:spcPct val="0"/>
        </a:spcAft>
        <a:defRPr sz="2800" b="1">
          <a:solidFill>
            <a:schemeClr val="bg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2800" b="1">
          <a:solidFill>
            <a:schemeClr val="bg1"/>
          </a:solidFill>
          <a:latin typeface="Verdana"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2800" b="1">
          <a:solidFill>
            <a:schemeClr val="bg1"/>
          </a:solidFill>
          <a:latin typeface="Verdana"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2800" b="1">
          <a:solidFill>
            <a:schemeClr val="bg1"/>
          </a:solidFill>
          <a:latin typeface="Verdana"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2800" b="1">
          <a:solidFill>
            <a:schemeClr val="bg1"/>
          </a:solidFill>
          <a:latin typeface="Verdana" pitchFamily="34" charset="0"/>
          <a:ea typeface="MS PGothic" panose="020B0600070205080204" pitchFamily="34" charset="-128"/>
          <a:cs typeface="ＭＳ Ｐゴシック" charset="0"/>
        </a:defRPr>
      </a:lvl5pPr>
      <a:lvl6pPr marL="457200" algn="ctr" rtl="0" fontAlgn="base">
        <a:spcBef>
          <a:spcPct val="0"/>
        </a:spcBef>
        <a:spcAft>
          <a:spcPct val="0"/>
        </a:spcAft>
        <a:defRPr sz="2800" b="1">
          <a:solidFill>
            <a:srgbClr val="FFFFCC"/>
          </a:solidFill>
          <a:latin typeface="Verdana" pitchFamily="34" charset="0"/>
        </a:defRPr>
      </a:lvl6pPr>
      <a:lvl7pPr marL="914400" algn="ctr" rtl="0" fontAlgn="base">
        <a:spcBef>
          <a:spcPct val="0"/>
        </a:spcBef>
        <a:spcAft>
          <a:spcPct val="0"/>
        </a:spcAft>
        <a:defRPr sz="2800" b="1">
          <a:solidFill>
            <a:srgbClr val="FFFFCC"/>
          </a:solidFill>
          <a:latin typeface="Verdana" pitchFamily="34" charset="0"/>
        </a:defRPr>
      </a:lvl7pPr>
      <a:lvl8pPr marL="1371600" algn="ctr" rtl="0" fontAlgn="base">
        <a:spcBef>
          <a:spcPct val="0"/>
        </a:spcBef>
        <a:spcAft>
          <a:spcPct val="0"/>
        </a:spcAft>
        <a:defRPr sz="2800" b="1">
          <a:solidFill>
            <a:srgbClr val="FFFFCC"/>
          </a:solidFill>
          <a:latin typeface="Verdana" pitchFamily="34" charset="0"/>
        </a:defRPr>
      </a:lvl8pPr>
      <a:lvl9pPr marL="1828800" algn="ctr" rtl="0" fontAlgn="base">
        <a:spcBef>
          <a:spcPct val="0"/>
        </a:spcBef>
        <a:spcAft>
          <a:spcPct val="0"/>
        </a:spcAft>
        <a:defRPr sz="2800" b="1">
          <a:solidFill>
            <a:srgbClr val="FFFFCC"/>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v.qq.com/x/page/u06198nx8s5.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17.e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hyperlink" Target="%E8%AF%BE%E4%BB%B6%E8%A7%86%E9%A2%91/%E4%BC%A0%E8%BE%93%E5%B1%82%E8%BF%9E%E6%8E%A5%E9%87%8A%E6%94%BE%E9%98%B6%E6%AE%B5.swf" TargetMode="External"/><Relationship Id="rId5" Type="http://schemas.openxmlformats.org/officeDocument/2006/relationships/hyperlink" Target="%E8%AF%BE%E4%BB%B6%E8%A7%86%E9%A2%91/%E4%BC%A0%E8%BE%93%E5%B1%82%E6%95%B0%E6%8D%AE%E4%BC%A0%E9%80%81%E9%98%B6%E6%AE%B5.swf" TargetMode="External"/><Relationship Id="rId4" Type="http://schemas.openxmlformats.org/officeDocument/2006/relationships/hyperlink" Target="%E8%AF%BE%E4%BB%B6%E8%A7%86%E9%A2%91/%E4%BC%A0%E8%BE%93%E5%B1%82%E8%BF%9E%E6%8E%A5%E5%BB%BA%E7%AB%8B%E9%98%B6%E6%AE%B5.swf"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18.png"/><Relationship Id="rId4" Type="http://schemas.openxmlformats.org/officeDocument/2006/relationships/hyperlink" Target="%E8%AF%BE%E4%BB%B6%E8%A7%86%E9%A2%91/%E5%88%86%E7%BB%84%E5%AD%98%E5%82%A8%E8%BD%AC%E5%8F%91%E5%B7%A5%E4%BD%9C%E5%8E%9F%E7%90%86.swf" TargetMode="Externa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19.emf"/><Relationship Id="rId5" Type="http://schemas.openxmlformats.org/officeDocument/2006/relationships/oleObject" Target="../embeddings/oleObject9.bin"/><Relationship Id="rId4" Type="http://schemas.openxmlformats.org/officeDocument/2006/relationships/hyperlink" Target="%E8%AF%BE%E4%BB%B6%E8%A7%86%E9%A2%91/%E6%95%B0%E6%8D%AE%E5%8C%85%E6%9C%8D%E5%8A%A1.sw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E8%AF%BE%E4%BB%B6%E8%A7%86%E9%A2%91/%E6%95%B0%E6%8D%AE%E5%8C%85%E6%9C%8D%E5%8A%A1.sw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hyperlink" Target="%E8%AF%BE%E4%BB%B6%E8%A7%86%E9%A2%91/%E5%9B%9B%E7%A7%8D%E4%BA%A4%E6%8D%A2%E6%8A%80%E6%9C%AF%E7%9A%84%E5%B7%A5%E4%BD%9C%E6%97%B6%E5%BA%8F.swf" TargetMode="Externa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2.emf"/><Relationship Id="rId4" Type="http://schemas.openxmlformats.org/officeDocument/2006/relationships/oleObject" Target="../embeddings/oleObject11.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4D5275ED-2E47-48CB-9D98-9EE759B063BD}"/>
              </a:ext>
            </a:extLst>
          </p:cNvPr>
          <p:cNvSpPr>
            <a:spLocks noGrp="1"/>
          </p:cNvSpPr>
          <p:nvPr>
            <p:ph type="title"/>
          </p:nvPr>
        </p:nvSpPr>
        <p:spPr bwMode="auto">
          <a:xfrm>
            <a:off x="468313" y="1412875"/>
            <a:ext cx="7775575"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215978"/>
                </a:solidFill>
                <a:ea typeface="宋体" panose="02010600030101010101" pitchFamily="2" charset="-122"/>
              </a:rPr>
              <a:t>第</a:t>
            </a:r>
            <a:r>
              <a:rPr lang="en-US" altLang="zh-CN" dirty="0">
                <a:solidFill>
                  <a:srgbClr val="215978"/>
                </a:solidFill>
                <a:ea typeface="宋体" panose="02010600030101010101" pitchFamily="2" charset="-122"/>
              </a:rPr>
              <a:t>1</a:t>
            </a:r>
            <a:r>
              <a:rPr lang="zh-CN" altLang="en-US" dirty="0">
                <a:solidFill>
                  <a:srgbClr val="215978"/>
                </a:solidFill>
                <a:ea typeface="宋体" panose="02010600030101010101" pitchFamily="2" charset="-122"/>
              </a:rPr>
              <a:t>章</a:t>
            </a:r>
            <a:r>
              <a:rPr lang="zh-CN" altLang="ja-JP" dirty="0">
                <a:solidFill>
                  <a:srgbClr val="215978"/>
                </a:solidFill>
                <a:ea typeface="宋体" panose="02010600030101010101" pitchFamily="2" charset="-122"/>
              </a:rPr>
              <a:t> </a:t>
            </a:r>
            <a:r>
              <a:rPr lang="zh-CN" altLang="en-US" dirty="0">
                <a:solidFill>
                  <a:srgbClr val="215978"/>
                </a:solidFill>
                <a:ea typeface="宋体" panose="02010600030101010101" pitchFamily="2" charset="-122"/>
              </a:rPr>
              <a:t>计算机网络概论（基础部分）</a:t>
            </a:r>
            <a:endParaRPr lang="en-US" altLang="zh-CN" dirty="0">
              <a:solidFill>
                <a:srgbClr val="215978"/>
              </a:solidFill>
              <a:ea typeface="宋体" panose="02010600030101010101" pitchFamily="2" charset="-122"/>
            </a:endParaRPr>
          </a:p>
        </p:txBody>
      </p:sp>
      <p:sp>
        <p:nvSpPr>
          <p:cNvPr id="4099" name="内容占位符 4">
            <a:extLst>
              <a:ext uri="{FF2B5EF4-FFF2-40B4-BE49-F238E27FC236}">
                <a16:creationId xmlns:a16="http://schemas.microsoft.com/office/drawing/2014/main" id="{F61D8005-280F-4218-A5CB-4DB78549C6B5}"/>
              </a:ext>
            </a:extLst>
          </p:cNvPr>
          <p:cNvSpPr>
            <a:spLocks noGrp="1"/>
          </p:cNvSpPr>
          <p:nvPr>
            <p:ph idx="1"/>
          </p:nvPr>
        </p:nvSpPr>
        <p:spPr bwMode="auto">
          <a:xfrm>
            <a:off x="457200" y="2247900"/>
            <a:ext cx="8229600" cy="3844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Char char=""/>
            </a:pPr>
            <a:r>
              <a:rPr lang="zh-CN" altLang="en-US" sz="2400" dirty="0">
                <a:solidFill>
                  <a:srgbClr val="215978"/>
                </a:solidFill>
                <a:ea typeface="宋体" panose="02010600030101010101" pitchFamily="2" charset="-122"/>
              </a:rPr>
              <a:t>网络形成与发展</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rgbClr val="215978"/>
                </a:solidFill>
                <a:ea typeface="宋体" panose="02010600030101010101" pitchFamily="2" charset="-122"/>
              </a:rPr>
              <a:t>新型网络形态</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rgbClr val="215978"/>
                </a:solidFill>
                <a:ea typeface="宋体" panose="02010600030101010101" pitchFamily="2" charset="-122"/>
              </a:rPr>
              <a:t>计算机网络定义</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rgbClr val="215978"/>
                </a:solidFill>
                <a:ea typeface="宋体" panose="02010600030101010101" pitchFamily="2" charset="-122"/>
              </a:rPr>
              <a:t>网络体系结构的基本概念</a:t>
            </a:r>
            <a:endParaRPr lang="zh-CN" altLang="ja-JP" sz="2400" dirty="0">
              <a:solidFill>
                <a:srgbClr val="215978"/>
              </a:solidFill>
              <a:ea typeface="宋体" panose="02010600030101010101" pitchFamily="2" charset="-122"/>
            </a:endParaRPr>
          </a:p>
        </p:txBody>
      </p:sp>
      <p:sp>
        <p:nvSpPr>
          <p:cNvPr id="2" name="灯片编号占位符 1">
            <a:extLst>
              <a:ext uri="{FF2B5EF4-FFF2-40B4-BE49-F238E27FC236}">
                <a16:creationId xmlns:a16="http://schemas.microsoft.com/office/drawing/2014/main" id="{33A8AA32-B82E-44D3-BF4E-0BB390F48C56}"/>
              </a:ext>
            </a:extLst>
          </p:cNvPr>
          <p:cNvSpPr>
            <a:spLocks noGrp="1"/>
          </p:cNvSpPr>
          <p:nvPr>
            <p:ph type="sldNum" sz="quarter" idx="12"/>
          </p:nvPr>
        </p:nvSpPr>
        <p:spPr/>
        <p:txBody>
          <a:bodyPr/>
          <a:lstStyle/>
          <a:p>
            <a:pPr>
              <a:defRPr/>
            </a:pPr>
            <a:fld id="{1AAF2C16-F320-410B-BAE0-19C806763A7B}" type="slidenum">
              <a:rPr lang="zh-CN" altLang="en-US" smtClean="0"/>
              <a:pPr>
                <a:defRPr/>
              </a:pPr>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500034" y="2266976"/>
            <a:ext cx="8072494" cy="4305296"/>
          </a:xfrm>
        </p:spPr>
        <p:txBody>
          <a:bodyPr/>
          <a:lstStyle/>
          <a:p>
            <a:pPr lvl="1">
              <a:lnSpc>
                <a:spcPct val="115000"/>
              </a:lnSpc>
            </a:pPr>
            <a:endParaRPr lang="en-US" altLang="zh-CN" sz="900" b="1" dirty="0">
              <a:solidFill>
                <a:srgbClr val="00B0F0"/>
              </a:solidFill>
              <a:latin typeface="仿宋" panose="02010609060101010101" pitchFamily="49" charset="-122"/>
              <a:ea typeface="仿宋" panose="02010609060101010101" pitchFamily="49" charset="-122"/>
              <a:cs typeface="ＭＳ Ｐゴシック" charset="0"/>
            </a:endParaRPr>
          </a:p>
          <a:p>
            <a:pPr lvl="1">
              <a:lnSpc>
                <a:spcPct val="115000"/>
              </a:lnSpc>
            </a:pPr>
            <a:r>
              <a:rPr lang="zh-CN" altLang="en-US" b="1" dirty="0">
                <a:ea typeface="华文中宋" pitchFamily="2" charset="-122"/>
              </a:rPr>
              <a:t>分组交换的基本思想由三个小组</a:t>
            </a:r>
            <a:r>
              <a:rPr lang="en-US" altLang="zh-CN" b="1" dirty="0" err="1">
                <a:ea typeface="华文中宋" pitchFamily="2" charset="-122"/>
              </a:rPr>
              <a:t>Kleinrock</a:t>
            </a:r>
            <a:r>
              <a:rPr lang="zh-CN" altLang="en-US" b="1" dirty="0">
                <a:ea typeface="华文中宋" pitchFamily="2" charset="-122"/>
              </a:rPr>
              <a:t> （</a:t>
            </a:r>
            <a:r>
              <a:rPr lang="en-US" altLang="zh-CN" b="1" dirty="0">
                <a:ea typeface="华文中宋" pitchFamily="2" charset="-122"/>
              </a:rPr>
              <a:t>MIT</a:t>
            </a:r>
            <a:r>
              <a:rPr lang="zh-CN" altLang="en-US" b="1" dirty="0">
                <a:ea typeface="华文中宋" pitchFamily="2" charset="-122"/>
              </a:rPr>
              <a:t>）、</a:t>
            </a:r>
            <a:r>
              <a:rPr lang="en-US" altLang="zh-CN" b="1" dirty="0">
                <a:ea typeface="华文中宋" pitchFamily="2" charset="-122"/>
              </a:rPr>
              <a:t> </a:t>
            </a:r>
            <a:r>
              <a:rPr lang="en-US" altLang="zh-CN" b="1" dirty="0" err="1">
                <a:ea typeface="华文中宋" pitchFamily="2" charset="-122"/>
              </a:rPr>
              <a:t>Baran</a:t>
            </a:r>
            <a:r>
              <a:rPr lang="en-US" altLang="zh-CN" b="1" dirty="0">
                <a:ea typeface="华文中宋" pitchFamily="2" charset="-122"/>
              </a:rPr>
              <a:t> </a:t>
            </a:r>
            <a:r>
              <a:rPr lang="zh-CN" altLang="en-US" b="1" dirty="0">
                <a:ea typeface="华文中宋" pitchFamily="2" charset="-122"/>
              </a:rPr>
              <a:t>（</a:t>
            </a:r>
            <a:r>
              <a:rPr lang="en-US" altLang="zh-CN" b="1" dirty="0">
                <a:ea typeface="华文中宋" pitchFamily="2" charset="-122"/>
              </a:rPr>
              <a:t>Rand</a:t>
            </a:r>
            <a:r>
              <a:rPr lang="zh-CN" altLang="en-US" b="1" dirty="0">
                <a:ea typeface="华文中宋" pitchFamily="2" charset="-122"/>
              </a:rPr>
              <a:t>）、</a:t>
            </a:r>
            <a:r>
              <a:rPr lang="en-US" altLang="zh-CN" b="1" dirty="0">
                <a:ea typeface="华文中宋" pitchFamily="2" charset="-122"/>
              </a:rPr>
              <a:t>Davies</a:t>
            </a:r>
            <a:r>
              <a:rPr lang="zh-CN" altLang="en-US" b="1" dirty="0">
                <a:ea typeface="华文中宋" pitchFamily="2" charset="-122"/>
              </a:rPr>
              <a:t>（</a:t>
            </a:r>
            <a:r>
              <a:rPr lang="en-US" altLang="zh-CN" b="1" dirty="0">
                <a:ea typeface="华文中宋" pitchFamily="2" charset="-122"/>
              </a:rPr>
              <a:t>NPL</a:t>
            </a:r>
            <a:r>
              <a:rPr lang="zh-CN" altLang="en-US" b="1" dirty="0">
                <a:ea typeface="华文中宋" pitchFamily="2" charset="-122"/>
              </a:rPr>
              <a:t>）分别提出。</a:t>
            </a:r>
            <a:endParaRPr lang="en-US" altLang="zh-CN" b="1" dirty="0">
              <a:ea typeface="华文中宋" pitchFamily="2" charset="-122"/>
            </a:endParaRPr>
          </a:p>
          <a:p>
            <a:pPr lvl="1">
              <a:lnSpc>
                <a:spcPct val="115000"/>
              </a:lnSpc>
            </a:pPr>
            <a:endParaRPr lang="en-US" altLang="zh-CN" b="1" dirty="0">
              <a:ea typeface="华文中宋" pitchFamily="2" charset="-122"/>
            </a:endParaRPr>
          </a:p>
          <a:p>
            <a:pPr lvl="1">
              <a:lnSpc>
                <a:spcPct val="115000"/>
              </a:lnSpc>
            </a:pPr>
            <a:r>
              <a:rPr lang="zh-CN" altLang="en-US" b="1" dirty="0">
                <a:ea typeface="华文中宋" pitchFamily="2" charset="-122"/>
              </a:rPr>
              <a:t>第一个分组交换网：</a:t>
            </a:r>
            <a:r>
              <a:rPr lang="en-US" altLang="zh-CN" b="1" dirty="0" err="1">
                <a:ea typeface="华文中宋" pitchFamily="2" charset="-122"/>
              </a:rPr>
              <a:t>ARPAnet</a:t>
            </a:r>
            <a:endParaRPr lang="en-US" altLang="zh-CN" b="1" dirty="0">
              <a:ea typeface="华文中宋" pitchFamily="2" charset="-122"/>
            </a:endParaRPr>
          </a:p>
          <a:p>
            <a:pPr lvl="2">
              <a:lnSpc>
                <a:spcPct val="115000"/>
              </a:lnSpc>
              <a:buFont typeface="Arial" pitchFamily="34" charset="0"/>
              <a:buChar char="•"/>
            </a:pPr>
            <a:r>
              <a:rPr lang="zh-CN" altLang="en-US" sz="2400" b="1" dirty="0">
                <a:ea typeface="华文中宋" pitchFamily="2" charset="-122"/>
              </a:rPr>
              <a:t>分层模型</a:t>
            </a:r>
            <a:r>
              <a:rPr lang="en-US" altLang="zh-CN" sz="2400" b="1" dirty="0">
                <a:ea typeface="华文中宋" pitchFamily="2" charset="-122"/>
              </a:rPr>
              <a:t>/packet</a:t>
            </a:r>
            <a:r>
              <a:rPr lang="zh-CN" altLang="en-US" sz="2400" b="1" dirty="0">
                <a:ea typeface="华文中宋" pitchFamily="2" charset="-122"/>
              </a:rPr>
              <a:t>等思想</a:t>
            </a:r>
            <a:endParaRPr lang="en-US" altLang="zh-CN" sz="2400" b="1" dirty="0">
              <a:ea typeface="华文中宋" pitchFamily="2" charset="-122"/>
            </a:endParaRPr>
          </a:p>
          <a:p>
            <a:pPr lvl="2">
              <a:lnSpc>
                <a:spcPct val="115000"/>
              </a:lnSpc>
              <a:buFont typeface="Arial" pitchFamily="34" charset="0"/>
              <a:buChar char="•"/>
            </a:pPr>
            <a:r>
              <a:rPr lang="en-US" altLang="zh-CN" sz="2400" b="1" dirty="0">
                <a:ea typeface="华文中宋" pitchFamily="2" charset="-122"/>
              </a:rPr>
              <a:t>1969</a:t>
            </a:r>
            <a:r>
              <a:rPr lang="zh-CN" altLang="en-US" sz="2400" b="1" dirty="0">
                <a:ea typeface="华文中宋" pitchFamily="2" charset="-122"/>
              </a:rPr>
              <a:t>年</a:t>
            </a:r>
            <a:r>
              <a:rPr lang="en-US" altLang="zh-CN" sz="2400" b="1" dirty="0">
                <a:ea typeface="华文中宋" pitchFamily="2" charset="-122"/>
              </a:rPr>
              <a:t>4</a:t>
            </a:r>
            <a:r>
              <a:rPr lang="zh-CN" altLang="en-US" sz="2400" b="1" dirty="0">
                <a:ea typeface="华文中宋" pitchFamily="2" charset="-122"/>
              </a:rPr>
              <a:t>个节点</a:t>
            </a:r>
            <a:endParaRPr lang="en-US" altLang="zh-CN" sz="2400" b="1" dirty="0">
              <a:ea typeface="华文中宋" pitchFamily="2" charset="-122"/>
            </a:endParaRPr>
          </a:p>
          <a:p>
            <a:pPr lvl="2">
              <a:lnSpc>
                <a:spcPct val="115000"/>
              </a:lnSpc>
              <a:buFont typeface="Arial" pitchFamily="34" charset="0"/>
              <a:buChar char="•"/>
            </a:pPr>
            <a:r>
              <a:rPr lang="en-US" altLang="zh-CN" sz="2400" b="1" dirty="0">
                <a:ea typeface="华文中宋" pitchFamily="2" charset="-122"/>
              </a:rPr>
              <a:t>1972</a:t>
            </a:r>
            <a:r>
              <a:rPr lang="zh-CN" altLang="en-US" sz="2400" b="1" dirty="0">
                <a:ea typeface="华文中宋" pitchFamily="2" charset="-122"/>
              </a:rPr>
              <a:t>年</a:t>
            </a:r>
            <a:r>
              <a:rPr lang="en-US" altLang="zh-CN" sz="2400" b="1" dirty="0">
                <a:ea typeface="华文中宋" pitchFamily="2" charset="-122"/>
              </a:rPr>
              <a:t>15</a:t>
            </a:r>
            <a:r>
              <a:rPr lang="zh-CN" altLang="en-US" sz="2400" b="1" dirty="0">
                <a:ea typeface="华文中宋" pitchFamily="2" charset="-122"/>
              </a:rPr>
              <a:t>个节点</a:t>
            </a:r>
            <a:endParaRPr lang="en-US" altLang="zh-CN" sz="2400" b="1" dirty="0">
              <a:ea typeface="华文中宋" pitchFamily="2" charset="-122"/>
            </a:endParaRPr>
          </a:p>
          <a:p>
            <a:pPr lvl="2">
              <a:lnSpc>
                <a:spcPct val="115000"/>
              </a:lnSpc>
              <a:buFont typeface="Arial" pitchFamily="34" charset="0"/>
              <a:buChar char="•"/>
            </a:pPr>
            <a:r>
              <a:rPr lang="en-US" altLang="zh-CN" sz="2400" b="1" dirty="0">
                <a:ea typeface="华文中宋" pitchFamily="2" charset="-122"/>
              </a:rPr>
              <a:t> ……</a:t>
            </a:r>
          </a:p>
          <a:p>
            <a:pPr lvl="1">
              <a:lnSpc>
                <a:spcPct val="115000"/>
              </a:lnSpc>
              <a:buNone/>
            </a:pPr>
            <a:r>
              <a:rPr lang="en-US" altLang="zh-CN" sz="2600" b="1" dirty="0">
                <a:solidFill>
                  <a:srgbClr val="00B0F0"/>
                </a:solidFill>
                <a:latin typeface="仿宋" panose="02010609060101010101" pitchFamily="49" charset="-122"/>
                <a:ea typeface="仿宋" panose="02010609060101010101" pitchFamily="49" charset="-122"/>
                <a:cs typeface="ＭＳ Ｐゴシック" charset="0"/>
              </a:rPr>
              <a:t>   </a:t>
            </a:r>
          </a:p>
          <a:p>
            <a:pPr lvl="1">
              <a:lnSpc>
                <a:spcPct val="115000"/>
              </a:lnSpc>
              <a:buNone/>
            </a:pPr>
            <a:r>
              <a:rPr lang="en-US" altLang="zh-CN" sz="2600" b="1" dirty="0">
                <a:solidFill>
                  <a:srgbClr val="00B0F0"/>
                </a:solidFill>
                <a:latin typeface="仿宋" panose="02010609060101010101" pitchFamily="49" charset="-122"/>
                <a:ea typeface="仿宋" panose="02010609060101010101" pitchFamily="49" charset="-122"/>
                <a:cs typeface="ＭＳ Ｐゴシック" charset="0"/>
              </a:rPr>
              <a:t>     </a:t>
            </a:r>
          </a:p>
          <a:p>
            <a:pPr lvl="1">
              <a:lnSpc>
                <a:spcPct val="115000"/>
              </a:lnSpc>
              <a:buNone/>
            </a:pPr>
            <a:endParaRPr lang="zh-CN" altLang="en-US" b="1" dirty="0">
              <a:ea typeface="华文中宋" pitchFamily="2" charset="-122"/>
            </a:endParaRPr>
          </a:p>
        </p:txBody>
      </p:sp>
      <p:sp>
        <p:nvSpPr>
          <p:cNvPr id="6" name="内容占位符 4">
            <a:extLst>
              <a:ext uri="{FF2B5EF4-FFF2-40B4-BE49-F238E27FC236}">
                <a16:creationId xmlns:a16="http://schemas.microsoft.com/office/drawing/2014/main" id="{E8903A76-2406-4772-A823-9A853B9D5190}"/>
              </a:ext>
            </a:extLst>
          </p:cNvPr>
          <p:cNvSpPr txBox="1">
            <a:spLocks/>
          </p:cNvSpPr>
          <p:nvPr/>
        </p:nvSpPr>
        <p:spPr bwMode="auto">
          <a:xfrm>
            <a:off x="250825" y="981075"/>
            <a:ext cx="8435975" cy="1368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chemeClr val="hlink"/>
              </a:buClr>
              <a:buSzTx/>
              <a:buFont typeface="Wingdings 2" panose="05020102010507070707" pitchFamily="18" charset="2"/>
              <a:buNone/>
              <a:tabLst/>
              <a:defRPr/>
            </a:pPr>
            <a:r>
              <a:rPr kumimoji="0" lang="en-US" altLang="zh-CN"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1.1  </a:t>
            </a:r>
            <a:r>
              <a:rPr kumimoji="0" lang="zh-CN" altLang="en-US"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计算机网络的产生与发展</a:t>
            </a:r>
            <a:endParaRPr kumimoji="0" lang="en-US" altLang="zh-CN" sz="24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a:p>
            <a:pPr marL="342900" indent="-342900" eaLnBrk="1" hangingPunct="1">
              <a:spcBef>
                <a:spcPct val="20000"/>
              </a:spcBef>
              <a:buClr>
                <a:schemeClr val="hlink"/>
              </a:buClr>
            </a:pPr>
            <a:r>
              <a:rPr kumimoji="0" lang="en-US" altLang="zh-CN"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5(1) </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分组交换的发展（</a:t>
            </a:r>
            <a:r>
              <a:rPr lang="en-US" altLang="zh-CN" sz="2600" b="1" kern="0" dirty="0">
                <a:solidFill>
                  <a:srgbClr val="00B0F0"/>
                </a:solidFill>
                <a:latin typeface="仿宋" panose="02010609060101010101" pitchFamily="49" charset="-122"/>
                <a:ea typeface="仿宋" panose="02010609060101010101" pitchFamily="49" charset="-122"/>
                <a:cs typeface="ＭＳ Ｐゴシック" charset="0"/>
              </a:rPr>
              <a:t> 1961</a:t>
            </a:r>
            <a:r>
              <a:rPr lang="zh-CN" altLang="en-US" sz="2600" b="1" kern="0" dirty="0">
                <a:solidFill>
                  <a:srgbClr val="00B0F0"/>
                </a:solidFill>
                <a:latin typeface="仿宋" panose="02010609060101010101" pitchFamily="49" charset="-122"/>
                <a:ea typeface="仿宋" panose="02010609060101010101" pitchFamily="49" charset="-122"/>
                <a:cs typeface="ＭＳ Ｐゴシック" charset="0"/>
              </a:rPr>
              <a:t>～</a:t>
            </a:r>
            <a:r>
              <a:rPr lang="en-US" altLang="zh-CN" sz="2600" b="1" kern="0" dirty="0">
                <a:solidFill>
                  <a:srgbClr val="00B0F0"/>
                </a:solidFill>
                <a:latin typeface="仿宋" panose="02010609060101010101" pitchFamily="49" charset="-122"/>
                <a:ea typeface="仿宋" panose="02010609060101010101" pitchFamily="49" charset="-122"/>
                <a:cs typeface="ＭＳ Ｐゴシック" charset="0"/>
              </a:rPr>
              <a:t>1972 </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a:t>
            </a:r>
            <a:endParaRPr kumimoji="0" lang="en-US" altLang="zh-CN" sz="22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p:txBody>
      </p:sp>
      <p:pic>
        <p:nvPicPr>
          <p:cNvPr id="5" name="Picture 6"/>
          <p:cNvPicPr>
            <a:picLocks noChangeAspect="1" noChangeArrowheads="1"/>
          </p:cNvPicPr>
          <p:nvPr/>
        </p:nvPicPr>
        <p:blipFill>
          <a:blip r:embed="rId3" cstate="print"/>
          <a:srcRect/>
          <a:stretch>
            <a:fillRect/>
          </a:stretch>
        </p:blipFill>
        <p:spPr bwMode="auto">
          <a:xfrm>
            <a:off x="5500694" y="3500438"/>
            <a:ext cx="3554626" cy="3000396"/>
          </a:xfrm>
          <a:prstGeom prst="rect">
            <a:avLst/>
          </a:prstGeom>
          <a:noFill/>
        </p:spPr>
      </p:pic>
      <p:sp>
        <p:nvSpPr>
          <p:cNvPr id="2" name="灯片编号占位符 1">
            <a:extLst>
              <a:ext uri="{FF2B5EF4-FFF2-40B4-BE49-F238E27FC236}">
                <a16:creationId xmlns:a16="http://schemas.microsoft.com/office/drawing/2014/main" id="{20444510-35A0-457A-80A1-2B1E8E0BCD66}"/>
              </a:ext>
            </a:extLst>
          </p:cNvPr>
          <p:cNvSpPr>
            <a:spLocks noGrp="1"/>
          </p:cNvSpPr>
          <p:nvPr>
            <p:ph type="sldNum" sz="quarter" idx="12"/>
          </p:nvPr>
        </p:nvSpPr>
        <p:spPr/>
        <p:txBody>
          <a:bodyPr/>
          <a:lstStyle/>
          <a:p>
            <a:pPr>
              <a:defRPr/>
            </a:pPr>
            <a:fld id="{1AAF2C16-F320-410B-BAE0-19C806763A7B}" type="slidenum">
              <a:rPr lang="zh-CN" altLang="en-US" smtClean="0"/>
              <a:pPr>
                <a:defRPr/>
              </a:pPr>
              <a:t>10</a:t>
            </a:fld>
            <a:endParaRPr lang="zh-CN"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500034" y="2132856"/>
            <a:ext cx="8286808" cy="3662354"/>
          </a:xfrm>
        </p:spPr>
        <p:txBody>
          <a:bodyPr/>
          <a:lstStyle/>
          <a:p>
            <a:pPr lvl="1">
              <a:lnSpc>
                <a:spcPct val="115000"/>
              </a:lnSpc>
            </a:pPr>
            <a:endParaRPr lang="en-US" altLang="zh-CN" sz="900" b="1" dirty="0">
              <a:solidFill>
                <a:srgbClr val="00B0F0"/>
              </a:solidFill>
              <a:latin typeface="仿宋" panose="02010609060101010101" pitchFamily="49" charset="-122"/>
              <a:ea typeface="仿宋" panose="02010609060101010101" pitchFamily="49" charset="-122"/>
              <a:cs typeface="ＭＳ Ｐゴシック" charset="0"/>
            </a:endParaRPr>
          </a:p>
          <a:p>
            <a:pPr lvl="1">
              <a:lnSpc>
                <a:spcPct val="115000"/>
              </a:lnSpc>
            </a:pPr>
            <a:r>
              <a:rPr lang="en-US" altLang="zh-CN" b="1" dirty="0">
                <a:ea typeface="华文中宋" pitchFamily="2" charset="-122"/>
              </a:rPr>
              <a:t>20</a:t>
            </a:r>
            <a:r>
              <a:rPr lang="zh-CN" altLang="en-US" b="1" dirty="0">
                <a:ea typeface="华文中宋" pitchFamily="2" charset="-122"/>
              </a:rPr>
              <a:t>世纪</a:t>
            </a:r>
            <a:r>
              <a:rPr lang="en-US" altLang="zh-CN" b="1" dirty="0">
                <a:ea typeface="华文中宋" pitchFamily="2" charset="-122"/>
              </a:rPr>
              <a:t>70</a:t>
            </a:r>
            <a:r>
              <a:rPr lang="zh-CN" altLang="en-US" b="1" dirty="0">
                <a:ea typeface="华文中宋" pitchFamily="2" charset="-122"/>
              </a:rPr>
              <a:t>年代早中期开始，除</a:t>
            </a:r>
            <a:r>
              <a:rPr lang="en-US" altLang="zh-CN" b="1" dirty="0" err="1">
                <a:ea typeface="华文中宋" pitchFamily="2" charset="-122"/>
              </a:rPr>
              <a:t>ARPAnet</a:t>
            </a:r>
            <a:r>
              <a:rPr lang="zh-CN" altLang="en-US" b="1" dirty="0">
                <a:ea typeface="华文中宋" pitchFamily="2" charset="-122"/>
              </a:rPr>
              <a:t>外众多其他分组交换网面世：</a:t>
            </a:r>
            <a:r>
              <a:rPr lang="en-US" altLang="zh-CN" b="1" dirty="0" err="1">
                <a:ea typeface="华文中宋" pitchFamily="2" charset="-122"/>
              </a:rPr>
              <a:t>NSFnet</a:t>
            </a:r>
            <a:r>
              <a:rPr lang="zh-CN" altLang="en-US" b="1" dirty="0">
                <a:ea typeface="华文中宋" pitchFamily="2" charset="-122"/>
              </a:rPr>
              <a:t>，</a:t>
            </a:r>
            <a:r>
              <a:rPr lang="en-US" altLang="zh-CN" b="1" dirty="0" err="1">
                <a:ea typeface="华文中宋" pitchFamily="2" charset="-122"/>
              </a:rPr>
              <a:t>ALOHAnet</a:t>
            </a:r>
            <a:r>
              <a:rPr lang="zh-CN" altLang="en-US" b="1" dirty="0">
                <a:ea typeface="华文中宋" pitchFamily="2" charset="-122"/>
              </a:rPr>
              <a:t>等。</a:t>
            </a:r>
            <a:endParaRPr lang="en-US" altLang="zh-CN" b="1" dirty="0">
              <a:ea typeface="华文中宋" pitchFamily="2" charset="-122"/>
            </a:endParaRPr>
          </a:p>
          <a:p>
            <a:pPr lvl="1">
              <a:lnSpc>
                <a:spcPct val="115000"/>
              </a:lnSpc>
            </a:pPr>
            <a:r>
              <a:rPr lang="en-US" altLang="zh-CN" b="1" dirty="0">
                <a:ea typeface="华文中宋" pitchFamily="2" charset="-122"/>
              </a:rPr>
              <a:t>DARPA</a:t>
            </a:r>
            <a:r>
              <a:rPr lang="zh-CN" altLang="en-US" b="1" dirty="0">
                <a:ea typeface="华文中宋" pitchFamily="2" charset="-122"/>
              </a:rPr>
              <a:t>支助不同网络互联的研究工作（</a:t>
            </a:r>
            <a:r>
              <a:rPr lang="en-US" altLang="zh-CN" b="1" dirty="0">
                <a:solidFill>
                  <a:srgbClr val="FF0000"/>
                </a:solidFill>
                <a:ea typeface="华文中宋" pitchFamily="2" charset="-122"/>
              </a:rPr>
              <a:t>Internet</a:t>
            </a:r>
            <a:r>
              <a:rPr lang="zh-CN" altLang="en-US" b="1" dirty="0">
                <a:solidFill>
                  <a:srgbClr val="FF0000"/>
                </a:solidFill>
                <a:ea typeface="华文中宋" pitchFamily="2" charset="-122"/>
              </a:rPr>
              <a:t>，网络的网络</a:t>
            </a:r>
            <a:r>
              <a:rPr lang="zh-CN" altLang="en-US" b="1" dirty="0">
                <a:ea typeface="华文中宋" pitchFamily="2" charset="-122"/>
              </a:rPr>
              <a:t>）（</a:t>
            </a:r>
            <a:r>
              <a:rPr lang="en-US" altLang="zh-CN" b="1" dirty="0" err="1">
                <a:ea typeface="华文中宋" pitchFamily="2" charset="-122"/>
              </a:rPr>
              <a:t>Vint</a:t>
            </a:r>
            <a:r>
              <a:rPr lang="en-US" altLang="zh-CN" b="1" dirty="0">
                <a:ea typeface="华文中宋" pitchFamily="2" charset="-122"/>
              </a:rPr>
              <a:t> Cerf</a:t>
            </a:r>
            <a:r>
              <a:rPr lang="zh-CN" altLang="en-US" b="1" dirty="0">
                <a:ea typeface="华文中宋" pitchFamily="2" charset="-122"/>
              </a:rPr>
              <a:t>：互联网之父）。</a:t>
            </a:r>
            <a:endParaRPr lang="en-US" altLang="zh-CN" b="1" dirty="0">
              <a:ea typeface="华文中宋" pitchFamily="2" charset="-122"/>
            </a:endParaRPr>
          </a:p>
          <a:p>
            <a:pPr lvl="1">
              <a:lnSpc>
                <a:spcPct val="115000"/>
              </a:lnSpc>
            </a:pPr>
            <a:r>
              <a:rPr lang="en-US" altLang="zh-CN" b="1" dirty="0">
                <a:ea typeface="华文中宋" pitchFamily="2" charset="-122"/>
              </a:rPr>
              <a:t>OSI</a:t>
            </a:r>
            <a:r>
              <a:rPr lang="zh-CN" altLang="en-US" b="1" dirty="0">
                <a:ea typeface="华文中宋" pitchFamily="2" charset="-122"/>
              </a:rPr>
              <a:t>参考模型确定。</a:t>
            </a:r>
            <a:endParaRPr lang="en-US" altLang="zh-CN" b="1" dirty="0">
              <a:ea typeface="华文中宋" pitchFamily="2" charset="-122"/>
            </a:endParaRPr>
          </a:p>
          <a:p>
            <a:pPr lvl="1">
              <a:lnSpc>
                <a:spcPct val="115000"/>
              </a:lnSpc>
            </a:pPr>
            <a:r>
              <a:rPr lang="en-US" altLang="zh-CN" b="1" dirty="0">
                <a:ea typeface="华文中宋" pitchFamily="2" charset="-122"/>
              </a:rPr>
              <a:t>TCP/IP</a:t>
            </a:r>
            <a:r>
              <a:rPr lang="zh-CN" altLang="en-US" b="1" dirty="0">
                <a:ea typeface="华文中宋" pitchFamily="2" charset="-122"/>
              </a:rPr>
              <a:t>成为互联网新的标准主机协议。</a:t>
            </a:r>
            <a:endParaRPr lang="en-US" altLang="zh-CN" b="1" dirty="0">
              <a:ea typeface="华文中宋" pitchFamily="2" charset="-122"/>
            </a:endParaRPr>
          </a:p>
          <a:p>
            <a:pPr lvl="1">
              <a:lnSpc>
                <a:spcPct val="115000"/>
              </a:lnSpc>
            </a:pPr>
            <a:r>
              <a:rPr lang="zh-CN" altLang="en-US" b="1" dirty="0">
                <a:ea typeface="华文中宋" pitchFamily="2" charset="-122"/>
              </a:rPr>
              <a:t>联网主机从</a:t>
            </a:r>
            <a:r>
              <a:rPr lang="en-US" altLang="zh-CN" b="1" dirty="0">
                <a:ea typeface="华文中宋" pitchFamily="2" charset="-122"/>
              </a:rPr>
              <a:t>70</a:t>
            </a:r>
            <a:r>
              <a:rPr lang="zh-CN" altLang="en-US" b="1" dirty="0">
                <a:ea typeface="华文中宋" pitchFamily="2" charset="-122"/>
              </a:rPr>
              <a:t>年代末的</a:t>
            </a:r>
            <a:r>
              <a:rPr lang="en-US" altLang="zh-CN" b="1" dirty="0">
                <a:ea typeface="华文中宋" pitchFamily="2" charset="-122"/>
              </a:rPr>
              <a:t>200</a:t>
            </a:r>
            <a:r>
              <a:rPr lang="zh-CN" altLang="en-US" b="1" dirty="0">
                <a:ea typeface="华文中宋" pitchFamily="2" charset="-122"/>
              </a:rPr>
              <a:t>台激增到</a:t>
            </a:r>
            <a:r>
              <a:rPr lang="en-US" altLang="zh-CN" b="1" dirty="0">
                <a:ea typeface="华文中宋" pitchFamily="2" charset="-122"/>
              </a:rPr>
              <a:t>80</a:t>
            </a:r>
            <a:r>
              <a:rPr lang="zh-CN" altLang="en-US" b="1" dirty="0">
                <a:ea typeface="华文中宋" pitchFamily="2" charset="-122"/>
              </a:rPr>
              <a:t>年代末的</a:t>
            </a:r>
            <a:r>
              <a:rPr lang="en-US" altLang="zh-CN" b="1" dirty="0">
                <a:ea typeface="华文中宋" pitchFamily="2" charset="-122"/>
              </a:rPr>
              <a:t>100000</a:t>
            </a:r>
            <a:r>
              <a:rPr lang="zh-CN" altLang="en-US" b="1" dirty="0">
                <a:ea typeface="华文中宋" pitchFamily="2" charset="-122"/>
              </a:rPr>
              <a:t>台，形成今天因特网的雏形。</a:t>
            </a:r>
            <a:endParaRPr lang="en-US" altLang="zh-CN" b="1" dirty="0">
              <a:ea typeface="华文中宋" pitchFamily="2" charset="-122"/>
            </a:endParaRPr>
          </a:p>
          <a:p>
            <a:pPr lvl="1">
              <a:lnSpc>
                <a:spcPct val="115000"/>
              </a:lnSpc>
            </a:pPr>
            <a:r>
              <a:rPr lang="zh-CN" altLang="en-US" b="1" dirty="0">
                <a:ea typeface="华文中宋" pitchFamily="2" charset="-122"/>
              </a:rPr>
              <a:t>思科公司成立</a:t>
            </a:r>
            <a:endParaRPr lang="en-US" altLang="zh-CN" b="1" dirty="0">
              <a:ea typeface="华文中宋" pitchFamily="2" charset="-122"/>
            </a:endParaRPr>
          </a:p>
          <a:p>
            <a:pPr lvl="1">
              <a:lnSpc>
                <a:spcPct val="115000"/>
              </a:lnSpc>
            </a:pPr>
            <a:endParaRPr lang="en-US" altLang="zh-CN" b="1" dirty="0">
              <a:ea typeface="华文中宋" pitchFamily="2" charset="-122"/>
            </a:endParaRPr>
          </a:p>
          <a:p>
            <a:pPr lvl="1">
              <a:lnSpc>
                <a:spcPct val="115000"/>
              </a:lnSpc>
              <a:buNone/>
            </a:pPr>
            <a:endParaRPr lang="zh-CN" altLang="en-US" b="1" dirty="0">
              <a:ea typeface="华文中宋" pitchFamily="2" charset="-122"/>
            </a:endParaRPr>
          </a:p>
        </p:txBody>
      </p:sp>
      <p:sp>
        <p:nvSpPr>
          <p:cNvPr id="6" name="内容占位符 4">
            <a:extLst>
              <a:ext uri="{FF2B5EF4-FFF2-40B4-BE49-F238E27FC236}">
                <a16:creationId xmlns:a16="http://schemas.microsoft.com/office/drawing/2014/main" id="{E8903A76-2406-4772-A823-9A853B9D5190}"/>
              </a:ext>
            </a:extLst>
          </p:cNvPr>
          <p:cNvSpPr txBox="1">
            <a:spLocks/>
          </p:cNvSpPr>
          <p:nvPr/>
        </p:nvSpPr>
        <p:spPr bwMode="auto">
          <a:xfrm>
            <a:off x="250825" y="981075"/>
            <a:ext cx="8435975" cy="1368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chemeClr val="hlink"/>
              </a:buClr>
              <a:buSzTx/>
              <a:buFont typeface="Wingdings 2" panose="05020102010507070707" pitchFamily="18" charset="2"/>
              <a:buNone/>
              <a:tabLst/>
              <a:defRPr/>
            </a:pPr>
            <a:r>
              <a:rPr kumimoji="0" lang="en-US" altLang="zh-CN"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1.1  </a:t>
            </a:r>
            <a:r>
              <a:rPr kumimoji="0" lang="zh-CN" altLang="en-US"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计算机网络的产生与发展</a:t>
            </a:r>
            <a:endParaRPr kumimoji="0" lang="en-US" altLang="zh-CN" sz="24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a:p>
            <a:pPr marL="342900" indent="-342900" eaLnBrk="1" hangingPunct="1">
              <a:spcBef>
                <a:spcPct val="20000"/>
              </a:spcBef>
              <a:buClr>
                <a:schemeClr val="hlink"/>
              </a:buClr>
            </a:pPr>
            <a:r>
              <a:rPr lang="en-US" altLang="zh-CN" sz="2600" b="1" kern="0" dirty="0">
                <a:solidFill>
                  <a:srgbClr val="00B0F0"/>
                </a:solidFill>
                <a:latin typeface="仿宋" panose="02010609060101010101" pitchFamily="49" charset="-122"/>
                <a:ea typeface="仿宋" panose="02010609060101010101" pitchFamily="49" charset="-122"/>
                <a:cs typeface="ＭＳ Ｐゴシック" charset="0"/>
              </a:rPr>
              <a:t>5(2) </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网络互连</a:t>
            </a:r>
            <a:r>
              <a:rPr lang="zh-CN" altLang="en-US" sz="2600" b="1" kern="0" dirty="0">
                <a:solidFill>
                  <a:srgbClr val="00B0F0"/>
                </a:solidFill>
                <a:latin typeface="仿宋" panose="02010609060101010101" pitchFamily="49" charset="-122"/>
                <a:ea typeface="仿宋" panose="02010609060101010101" pitchFamily="49" charset="-122"/>
                <a:cs typeface="ＭＳ Ｐゴシック" charset="0"/>
              </a:rPr>
              <a:t>与体系结构研究</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a:t>
            </a:r>
            <a:r>
              <a:rPr lang="en-US" altLang="zh-CN" sz="2600" b="1" kern="0" dirty="0">
                <a:solidFill>
                  <a:srgbClr val="00B0F0"/>
                </a:solidFill>
                <a:latin typeface="仿宋" panose="02010609060101010101" pitchFamily="49" charset="-122"/>
                <a:ea typeface="仿宋" panose="02010609060101010101" pitchFamily="49" charset="-122"/>
                <a:cs typeface="ＭＳ Ｐゴシック" charset="0"/>
              </a:rPr>
              <a:t> 1972</a:t>
            </a:r>
            <a:r>
              <a:rPr lang="zh-CN" altLang="en-US" sz="2600" b="1" kern="0" dirty="0">
                <a:solidFill>
                  <a:srgbClr val="00B0F0"/>
                </a:solidFill>
                <a:latin typeface="仿宋" panose="02010609060101010101" pitchFamily="49" charset="-122"/>
                <a:ea typeface="仿宋" panose="02010609060101010101" pitchFamily="49" charset="-122"/>
                <a:cs typeface="ＭＳ Ｐゴシック" charset="0"/>
              </a:rPr>
              <a:t>～</a:t>
            </a:r>
            <a:r>
              <a:rPr lang="en-US" altLang="zh-CN" sz="2600" b="1" kern="0" dirty="0">
                <a:solidFill>
                  <a:srgbClr val="00B0F0"/>
                </a:solidFill>
                <a:latin typeface="仿宋" panose="02010609060101010101" pitchFamily="49" charset="-122"/>
                <a:ea typeface="仿宋" panose="02010609060101010101" pitchFamily="49" charset="-122"/>
                <a:cs typeface="ＭＳ Ｐゴシック" charset="0"/>
              </a:rPr>
              <a:t>1990 </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a:t>
            </a:r>
            <a:endParaRPr kumimoji="0" lang="en-US" altLang="zh-CN" sz="22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p:txBody>
      </p:sp>
      <p:sp>
        <p:nvSpPr>
          <p:cNvPr id="2" name="灯片编号占位符 1">
            <a:extLst>
              <a:ext uri="{FF2B5EF4-FFF2-40B4-BE49-F238E27FC236}">
                <a16:creationId xmlns:a16="http://schemas.microsoft.com/office/drawing/2014/main" id="{C1AC01F0-BEDF-4118-BD0E-4DA6AB3C6B38}"/>
              </a:ext>
            </a:extLst>
          </p:cNvPr>
          <p:cNvSpPr>
            <a:spLocks noGrp="1"/>
          </p:cNvSpPr>
          <p:nvPr>
            <p:ph type="sldNum" sz="quarter" idx="12"/>
          </p:nvPr>
        </p:nvSpPr>
        <p:spPr/>
        <p:txBody>
          <a:bodyPr/>
          <a:lstStyle/>
          <a:p>
            <a:pPr>
              <a:defRPr/>
            </a:pPr>
            <a:fld id="{1AAF2C16-F320-410B-BAE0-19C806763A7B}" type="slidenum">
              <a:rPr lang="zh-CN" altLang="en-US" smtClean="0"/>
              <a:pPr>
                <a:defRPr/>
              </a:pPr>
              <a:t>11</a:t>
            </a:fld>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142844" y="2266976"/>
            <a:ext cx="8501122" cy="3662354"/>
          </a:xfrm>
        </p:spPr>
        <p:txBody>
          <a:bodyPr/>
          <a:lstStyle/>
          <a:p>
            <a:pPr lvl="1">
              <a:lnSpc>
                <a:spcPct val="115000"/>
              </a:lnSpc>
            </a:pPr>
            <a:endParaRPr lang="en-US" altLang="zh-CN" sz="900" b="1" dirty="0">
              <a:solidFill>
                <a:srgbClr val="00B0F0"/>
              </a:solidFill>
              <a:latin typeface="仿宋" panose="02010609060101010101" pitchFamily="49" charset="-122"/>
              <a:ea typeface="仿宋" panose="02010609060101010101" pitchFamily="49" charset="-122"/>
              <a:cs typeface="ＭＳ Ｐゴシック" charset="0"/>
            </a:endParaRPr>
          </a:p>
          <a:p>
            <a:pPr lvl="1">
              <a:lnSpc>
                <a:spcPct val="115000"/>
              </a:lnSpc>
            </a:pPr>
            <a:r>
              <a:rPr lang="zh-CN" altLang="en-US" b="1" dirty="0">
                <a:ea typeface="华文中宋" pitchFamily="2" charset="-122"/>
              </a:rPr>
              <a:t>万维网（</a:t>
            </a:r>
            <a:r>
              <a:rPr lang="en-US" altLang="zh-CN" b="1" dirty="0">
                <a:ea typeface="华文中宋" pitchFamily="2" charset="-122"/>
              </a:rPr>
              <a:t>World Wide Web</a:t>
            </a:r>
            <a:r>
              <a:rPr lang="zh-CN" altLang="en-US" b="1" dirty="0">
                <a:ea typeface="华文中宋" pitchFamily="2" charset="-122"/>
              </a:rPr>
              <a:t>）出现，促进</a:t>
            </a:r>
            <a:r>
              <a:rPr lang="en-US" altLang="zh-CN" b="1" dirty="0">
                <a:ea typeface="华文中宋" pitchFamily="2" charset="-122"/>
              </a:rPr>
              <a:t>Internet</a:t>
            </a:r>
            <a:r>
              <a:rPr lang="zh-CN" altLang="en-US" b="1" dirty="0">
                <a:ea typeface="华文中宋" pitchFamily="2" charset="-122"/>
              </a:rPr>
              <a:t>普及。</a:t>
            </a:r>
            <a:endParaRPr lang="en-US" altLang="zh-CN" b="1" dirty="0">
              <a:ea typeface="华文中宋" pitchFamily="2" charset="-122"/>
            </a:endParaRPr>
          </a:p>
          <a:p>
            <a:pPr lvl="1">
              <a:lnSpc>
                <a:spcPct val="115000"/>
              </a:lnSpc>
            </a:pPr>
            <a:r>
              <a:rPr lang="zh-CN" altLang="en-US" b="1" dirty="0">
                <a:ea typeface="华文中宋" pitchFamily="2" charset="-122"/>
              </a:rPr>
              <a:t>互联网进入飞速发展期，基于互联网的创业公司大量产生，最终形成泡沫，于</a:t>
            </a:r>
            <a:r>
              <a:rPr lang="en-US" altLang="zh-CN" b="1" dirty="0">
                <a:ea typeface="华文中宋" pitchFamily="2" charset="-122"/>
              </a:rPr>
              <a:t>2001</a:t>
            </a:r>
            <a:r>
              <a:rPr lang="zh-CN" altLang="en-US" b="1" dirty="0">
                <a:ea typeface="华文中宋" pitchFamily="2" charset="-122"/>
              </a:rPr>
              <a:t>年破灭。之后互联网开始进入平稳发展期。</a:t>
            </a:r>
            <a:endParaRPr lang="en-US" altLang="zh-CN" b="1" dirty="0">
              <a:ea typeface="华文中宋" pitchFamily="2" charset="-122"/>
            </a:endParaRPr>
          </a:p>
          <a:p>
            <a:pPr lvl="1">
              <a:lnSpc>
                <a:spcPct val="115000"/>
              </a:lnSpc>
            </a:pPr>
            <a:r>
              <a:rPr lang="en-US" altLang="zh-CN" b="1" dirty="0">
                <a:ea typeface="华文中宋" pitchFamily="2" charset="-122"/>
              </a:rPr>
              <a:t>2007</a:t>
            </a:r>
            <a:r>
              <a:rPr lang="zh-CN" altLang="en-US" b="1" dirty="0">
                <a:ea typeface="华文中宋" pitchFamily="2" charset="-122"/>
              </a:rPr>
              <a:t>年，</a:t>
            </a:r>
            <a:r>
              <a:rPr lang="en-US" altLang="zh-CN" b="1" dirty="0">
                <a:ea typeface="华文中宋" pitchFamily="2" charset="-122"/>
              </a:rPr>
              <a:t>3G</a:t>
            </a:r>
            <a:r>
              <a:rPr lang="zh-CN" altLang="en-US" b="1" dirty="0">
                <a:ea typeface="华文中宋" pitchFamily="2" charset="-122"/>
              </a:rPr>
              <a:t>牌照发放，</a:t>
            </a:r>
            <a:r>
              <a:rPr lang="en-US" altLang="zh-CN" b="1" dirty="0">
                <a:ea typeface="华文中宋" pitchFamily="2" charset="-122"/>
              </a:rPr>
              <a:t> </a:t>
            </a:r>
            <a:r>
              <a:rPr lang="en-US" altLang="zh-CN" b="1" dirty="0" err="1">
                <a:ea typeface="华文中宋" pitchFamily="2" charset="-122"/>
              </a:rPr>
              <a:t>iphone</a:t>
            </a:r>
            <a:r>
              <a:rPr lang="zh-CN" altLang="en-US" b="1" dirty="0">
                <a:ea typeface="华文中宋" pitchFamily="2" charset="-122"/>
              </a:rPr>
              <a:t>发布，移动互联网时代正式开启。</a:t>
            </a:r>
            <a:endParaRPr lang="en-US" altLang="zh-CN" b="1" dirty="0">
              <a:ea typeface="华文中宋" pitchFamily="2" charset="-122"/>
            </a:endParaRPr>
          </a:p>
          <a:p>
            <a:pPr lvl="1">
              <a:lnSpc>
                <a:spcPct val="115000"/>
              </a:lnSpc>
            </a:pPr>
            <a:endParaRPr lang="en-US" altLang="zh-CN" b="1" dirty="0">
              <a:ea typeface="华文中宋" pitchFamily="2" charset="-122"/>
            </a:endParaRPr>
          </a:p>
          <a:p>
            <a:pPr lvl="1">
              <a:lnSpc>
                <a:spcPct val="115000"/>
              </a:lnSpc>
            </a:pPr>
            <a:endParaRPr lang="en-US" altLang="zh-CN" b="1" dirty="0">
              <a:ea typeface="华文中宋" pitchFamily="2" charset="-122"/>
            </a:endParaRPr>
          </a:p>
          <a:p>
            <a:pPr lvl="1">
              <a:lnSpc>
                <a:spcPct val="115000"/>
              </a:lnSpc>
              <a:buNone/>
            </a:pPr>
            <a:endParaRPr lang="zh-CN" altLang="en-US" b="1" dirty="0">
              <a:ea typeface="华文中宋" pitchFamily="2" charset="-122"/>
            </a:endParaRPr>
          </a:p>
        </p:txBody>
      </p:sp>
      <p:sp>
        <p:nvSpPr>
          <p:cNvPr id="6" name="内容占位符 4">
            <a:extLst>
              <a:ext uri="{FF2B5EF4-FFF2-40B4-BE49-F238E27FC236}">
                <a16:creationId xmlns:a16="http://schemas.microsoft.com/office/drawing/2014/main" id="{E8903A76-2406-4772-A823-9A853B9D5190}"/>
              </a:ext>
            </a:extLst>
          </p:cNvPr>
          <p:cNvSpPr txBox="1">
            <a:spLocks/>
          </p:cNvSpPr>
          <p:nvPr/>
        </p:nvSpPr>
        <p:spPr bwMode="auto">
          <a:xfrm>
            <a:off x="250825" y="981075"/>
            <a:ext cx="8435975" cy="1368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chemeClr val="hlink"/>
              </a:buClr>
              <a:buSzTx/>
              <a:buFont typeface="Wingdings 2" panose="05020102010507070707" pitchFamily="18" charset="2"/>
              <a:buNone/>
              <a:tabLst/>
              <a:defRPr/>
            </a:pPr>
            <a:r>
              <a:rPr kumimoji="0" lang="en-US" altLang="zh-CN"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1.1  </a:t>
            </a:r>
            <a:r>
              <a:rPr kumimoji="0" lang="zh-CN" altLang="en-US"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计算机网络的产生与发展</a:t>
            </a:r>
            <a:endParaRPr kumimoji="0" lang="en-US" altLang="zh-CN" sz="24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a:p>
            <a:pPr marL="342900" indent="-342900" eaLnBrk="1" hangingPunct="1">
              <a:spcBef>
                <a:spcPct val="20000"/>
              </a:spcBef>
              <a:buClr>
                <a:schemeClr val="hlink"/>
              </a:buClr>
            </a:pPr>
            <a:r>
              <a:rPr lang="en-US" altLang="zh-CN" sz="2600" b="1" kern="0" dirty="0">
                <a:solidFill>
                  <a:srgbClr val="00B0F0"/>
                </a:solidFill>
                <a:latin typeface="仿宋" panose="02010609060101010101" pitchFamily="49" charset="-122"/>
                <a:ea typeface="仿宋" panose="02010609060101010101" pitchFamily="49" charset="-122"/>
                <a:cs typeface="ＭＳ Ｐゴシック" charset="0"/>
              </a:rPr>
              <a:t>5(3) </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因特网爆炸（</a:t>
            </a:r>
            <a:r>
              <a:rPr lang="en-US" altLang="zh-CN" sz="2600" b="1" kern="0" dirty="0">
                <a:solidFill>
                  <a:srgbClr val="00B0F0"/>
                </a:solidFill>
                <a:latin typeface="仿宋" panose="02010609060101010101" pitchFamily="49" charset="-122"/>
                <a:ea typeface="仿宋" panose="02010609060101010101" pitchFamily="49" charset="-122"/>
                <a:cs typeface="ＭＳ Ｐゴシック" charset="0"/>
              </a:rPr>
              <a:t> 20</a:t>
            </a:r>
            <a:r>
              <a:rPr lang="zh-CN" altLang="en-US" sz="2600" b="1" kern="0" dirty="0">
                <a:solidFill>
                  <a:srgbClr val="00B0F0"/>
                </a:solidFill>
                <a:latin typeface="仿宋" panose="02010609060101010101" pitchFamily="49" charset="-122"/>
                <a:ea typeface="仿宋" panose="02010609060101010101" pitchFamily="49" charset="-122"/>
                <a:cs typeface="ＭＳ Ｐゴシック" charset="0"/>
              </a:rPr>
              <a:t>世纪</a:t>
            </a:r>
            <a:r>
              <a:rPr lang="en-US" altLang="zh-CN" sz="2600" b="1" kern="0" dirty="0">
                <a:solidFill>
                  <a:srgbClr val="00B0F0"/>
                </a:solidFill>
                <a:latin typeface="仿宋" panose="02010609060101010101" pitchFamily="49" charset="-122"/>
                <a:ea typeface="仿宋" panose="02010609060101010101" pitchFamily="49" charset="-122"/>
                <a:cs typeface="ＭＳ Ｐゴシック" charset="0"/>
              </a:rPr>
              <a:t>90</a:t>
            </a:r>
            <a:r>
              <a:rPr lang="zh-CN" altLang="en-US" sz="2600" b="1" kern="0" dirty="0">
                <a:solidFill>
                  <a:srgbClr val="00B0F0"/>
                </a:solidFill>
                <a:latin typeface="仿宋" panose="02010609060101010101" pitchFamily="49" charset="-122"/>
                <a:ea typeface="仿宋" panose="02010609060101010101" pitchFamily="49" charset="-122"/>
                <a:cs typeface="ＭＳ Ｐゴシック" charset="0"/>
              </a:rPr>
              <a:t>年代</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a:t>
            </a:r>
            <a:endParaRPr kumimoji="0" lang="en-US" altLang="zh-CN" sz="22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p:txBody>
      </p:sp>
      <p:sp>
        <p:nvSpPr>
          <p:cNvPr id="2" name="灯片编号占位符 1">
            <a:extLst>
              <a:ext uri="{FF2B5EF4-FFF2-40B4-BE49-F238E27FC236}">
                <a16:creationId xmlns:a16="http://schemas.microsoft.com/office/drawing/2014/main" id="{D854CA7D-F51E-43DE-9185-22B7991B282E}"/>
              </a:ext>
            </a:extLst>
          </p:cNvPr>
          <p:cNvSpPr>
            <a:spLocks noGrp="1"/>
          </p:cNvSpPr>
          <p:nvPr>
            <p:ph type="sldNum" sz="quarter" idx="12"/>
          </p:nvPr>
        </p:nvSpPr>
        <p:spPr/>
        <p:txBody>
          <a:bodyPr/>
          <a:lstStyle/>
          <a:p>
            <a:pPr>
              <a:defRPr/>
            </a:pPr>
            <a:fld id="{1AAF2C16-F320-410B-BAE0-19C806763A7B}" type="slidenum">
              <a:rPr lang="zh-CN" altLang="en-US" smtClean="0"/>
              <a:pPr>
                <a:defRPr/>
              </a:pPr>
              <a:t>12</a:t>
            </a:fld>
            <a:endParaRPr lang="zh-CN"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35496" y="2266976"/>
            <a:ext cx="9109676" cy="3662354"/>
          </a:xfrm>
        </p:spPr>
        <p:txBody>
          <a:bodyPr/>
          <a:lstStyle/>
          <a:p>
            <a:pPr lvl="1">
              <a:lnSpc>
                <a:spcPct val="115000"/>
              </a:lnSpc>
            </a:pPr>
            <a:endParaRPr lang="en-US" altLang="zh-CN" sz="900" b="1" dirty="0">
              <a:solidFill>
                <a:srgbClr val="00B0F0"/>
              </a:solidFill>
              <a:latin typeface="仿宋" panose="02010609060101010101" pitchFamily="49" charset="-122"/>
              <a:ea typeface="仿宋" panose="02010609060101010101" pitchFamily="49" charset="-122"/>
              <a:cs typeface="ＭＳ Ｐゴシック" charset="0"/>
            </a:endParaRPr>
          </a:p>
          <a:p>
            <a:pPr marL="457200" lvl="1" indent="0">
              <a:lnSpc>
                <a:spcPct val="115000"/>
              </a:lnSpc>
              <a:buNone/>
            </a:pPr>
            <a:r>
              <a:rPr lang="zh-CN" altLang="en-US" b="1" dirty="0">
                <a:ea typeface="华文中宋" pitchFamily="2" charset="-122"/>
              </a:rPr>
              <a:t>问题：世界上第一个分组交换网是：</a:t>
            </a:r>
            <a:endParaRPr lang="en-US" altLang="zh-CN" b="1" dirty="0">
              <a:ea typeface="华文中宋" pitchFamily="2" charset="-122"/>
            </a:endParaRPr>
          </a:p>
          <a:p>
            <a:pPr marL="457200" lvl="1" indent="0">
              <a:lnSpc>
                <a:spcPct val="115000"/>
              </a:lnSpc>
              <a:buNone/>
            </a:pPr>
            <a:r>
              <a:rPr lang="en-US" altLang="zh-CN" b="1" dirty="0">
                <a:ea typeface="华文中宋" pitchFamily="2" charset="-122"/>
              </a:rPr>
              <a:t>(A) Internet    (B)</a:t>
            </a:r>
            <a:r>
              <a:rPr lang="zh-CN" altLang="en-US" b="1" dirty="0">
                <a:ea typeface="华文中宋" pitchFamily="2" charset="-122"/>
              </a:rPr>
              <a:t> </a:t>
            </a:r>
            <a:r>
              <a:rPr lang="en-US" altLang="zh-CN" b="1" dirty="0" err="1">
                <a:ea typeface="华文中宋" pitchFamily="2" charset="-122"/>
              </a:rPr>
              <a:t>NSFnet</a:t>
            </a:r>
            <a:r>
              <a:rPr lang="en-US" altLang="zh-CN" b="1" dirty="0">
                <a:ea typeface="华文中宋" pitchFamily="2" charset="-122"/>
              </a:rPr>
              <a:t>     (C) ARPAnet  (D)</a:t>
            </a:r>
            <a:r>
              <a:rPr lang="zh-CN" altLang="en-US" b="1" dirty="0">
                <a:ea typeface="华文中宋" pitchFamily="2" charset="-122"/>
              </a:rPr>
              <a:t> </a:t>
            </a:r>
            <a:r>
              <a:rPr lang="en-US" altLang="zh-CN" b="1" dirty="0" err="1">
                <a:ea typeface="华文中宋" pitchFamily="2" charset="-122"/>
              </a:rPr>
              <a:t>ALOHAnet</a:t>
            </a:r>
            <a:endParaRPr lang="en-US" altLang="zh-CN" b="1" dirty="0">
              <a:ea typeface="华文中宋" pitchFamily="2" charset="-122"/>
            </a:endParaRPr>
          </a:p>
          <a:p>
            <a:pPr marL="457200" lvl="1" indent="0">
              <a:lnSpc>
                <a:spcPct val="115000"/>
              </a:lnSpc>
              <a:buNone/>
            </a:pPr>
            <a:endParaRPr lang="en-US" altLang="zh-CN" b="1" dirty="0">
              <a:ea typeface="华文中宋" pitchFamily="2" charset="-122"/>
            </a:endParaRPr>
          </a:p>
          <a:p>
            <a:pPr marL="457200" lvl="1" indent="0">
              <a:lnSpc>
                <a:spcPct val="115000"/>
              </a:lnSpc>
              <a:buNone/>
            </a:pPr>
            <a:endParaRPr lang="en-US" altLang="zh-CN" b="1" dirty="0">
              <a:ea typeface="华文中宋" pitchFamily="2" charset="-122"/>
            </a:endParaRPr>
          </a:p>
          <a:p>
            <a:pPr lvl="1">
              <a:lnSpc>
                <a:spcPct val="115000"/>
              </a:lnSpc>
            </a:pPr>
            <a:endParaRPr lang="en-US" altLang="zh-CN" b="1" dirty="0">
              <a:ea typeface="华文中宋" pitchFamily="2" charset="-122"/>
            </a:endParaRPr>
          </a:p>
          <a:p>
            <a:pPr lvl="1">
              <a:lnSpc>
                <a:spcPct val="115000"/>
              </a:lnSpc>
              <a:buNone/>
            </a:pPr>
            <a:endParaRPr lang="zh-CN" altLang="en-US" b="1" dirty="0">
              <a:ea typeface="华文中宋" pitchFamily="2" charset="-122"/>
            </a:endParaRPr>
          </a:p>
        </p:txBody>
      </p:sp>
      <p:sp>
        <p:nvSpPr>
          <p:cNvPr id="6" name="内容占位符 4">
            <a:extLst>
              <a:ext uri="{FF2B5EF4-FFF2-40B4-BE49-F238E27FC236}">
                <a16:creationId xmlns:a16="http://schemas.microsoft.com/office/drawing/2014/main" id="{E8903A76-2406-4772-A823-9A853B9D5190}"/>
              </a:ext>
            </a:extLst>
          </p:cNvPr>
          <p:cNvSpPr txBox="1">
            <a:spLocks/>
          </p:cNvSpPr>
          <p:nvPr/>
        </p:nvSpPr>
        <p:spPr bwMode="auto">
          <a:xfrm>
            <a:off x="250825" y="981075"/>
            <a:ext cx="8435975" cy="1368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chemeClr val="hlink"/>
              </a:buClr>
              <a:buSzTx/>
              <a:buFont typeface="Wingdings 2" panose="05020102010507070707" pitchFamily="18" charset="2"/>
              <a:buNone/>
              <a:tabLst/>
              <a:defRPr/>
            </a:pPr>
            <a:r>
              <a:rPr kumimoji="0" lang="en-US" altLang="zh-CN"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1.1  </a:t>
            </a:r>
            <a:r>
              <a:rPr kumimoji="0" lang="zh-CN" altLang="en-US"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计算机网络的产生与发展</a:t>
            </a:r>
            <a:endParaRPr kumimoji="0" lang="en-US" altLang="zh-CN" sz="24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p:txBody>
      </p:sp>
      <p:sp>
        <p:nvSpPr>
          <p:cNvPr id="2" name="灯片编号占位符 1">
            <a:extLst>
              <a:ext uri="{FF2B5EF4-FFF2-40B4-BE49-F238E27FC236}">
                <a16:creationId xmlns:a16="http://schemas.microsoft.com/office/drawing/2014/main" id="{D854CA7D-F51E-43DE-9185-22B7991B282E}"/>
              </a:ext>
            </a:extLst>
          </p:cNvPr>
          <p:cNvSpPr>
            <a:spLocks noGrp="1"/>
          </p:cNvSpPr>
          <p:nvPr>
            <p:ph type="sldNum" sz="quarter" idx="12"/>
          </p:nvPr>
        </p:nvSpPr>
        <p:spPr/>
        <p:txBody>
          <a:bodyPr/>
          <a:lstStyle/>
          <a:p>
            <a:pPr>
              <a:defRPr/>
            </a:pPr>
            <a:fld id="{1AAF2C16-F320-410B-BAE0-19C806763A7B}" type="slidenum">
              <a:rPr lang="zh-CN" altLang="en-US" smtClean="0"/>
              <a:pPr>
                <a:defRPr/>
              </a:pPr>
              <a:t>13</a:t>
            </a:fld>
            <a:endParaRPr lang="zh-CN" altLang="en-US"/>
          </a:p>
        </p:txBody>
      </p:sp>
    </p:spTree>
    <p:extLst>
      <p:ext uri="{BB962C8B-B14F-4D97-AF65-F5344CB8AC3E}">
        <p14:creationId xmlns:p14="http://schemas.microsoft.com/office/powerpoint/2010/main" val="203164964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4D5275ED-2E47-48CB-9D98-9EE759B063BD}"/>
              </a:ext>
            </a:extLst>
          </p:cNvPr>
          <p:cNvSpPr>
            <a:spLocks noGrp="1"/>
          </p:cNvSpPr>
          <p:nvPr>
            <p:ph type="title"/>
          </p:nvPr>
        </p:nvSpPr>
        <p:spPr bwMode="auto">
          <a:xfrm>
            <a:off x="468313" y="1412875"/>
            <a:ext cx="7775575"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215978"/>
                </a:solidFill>
                <a:ea typeface="宋体" panose="02010600030101010101" pitchFamily="2" charset="-122"/>
              </a:rPr>
              <a:t>第</a:t>
            </a:r>
            <a:r>
              <a:rPr lang="en-US" altLang="zh-CN" dirty="0">
                <a:solidFill>
                  <a:srgbClr val="215978"/>
                </a:solidFill>
                <a:ea typeface="宋体" panose="02010600030101010101" pitchFamily="2" charset="-122"/>
              </a:rPr>
              <a:t>1</a:t>
            </a:r>
            <a:r>
              <a:rPr lang="zh-CN" altLang="en-US" dirty="0">
                <a:solidFill>
                  <a:srgbClr val="215978"/>
                </a:solidFill>
                <a:ea typeface="宋体" panose="02010600030101010101" pitchFamily="2" charset="-122"/>
              </a:rPr>
              <a:t>章</a:t>
            </a:r>
            <a:r>
              <a:rPr lang="zh-CN" altLang="ja-JP" dirty="0">
                <a:solidFill>
                  <a:srgbClr val="215978"/>
                </a:solidFill>
                <a:ea typeface="宋体" panose="02010600030101010101" pitchFamily="2" charset="-122"/>
              </a:rPr>
              <a:t> </a:t>
            </a:r>
            <a:r>
              <a:rPr lang="zh-CN" altLang="en-US" dirty="0">
                <a:solidFill>
                  <a:srgbClr val="215978"/>
                </a:solidFill>
                <a:ea typeface="宋体" panose="02010600030101010101" pitchFamily="2" charset="-122"/>
              </a:rPr>
              <a:t>计算机网络概论（基础部分）</a:t>
            </a:r>
            <a:endParaRPr lang="en-US" altLang="zh-CN" dirty="0">
              <a:solidFill>
                <a:srgbClr val="215978"/>
              </a:solidFill>
              <a:ea typeface="宋体" panose="02010600030101010101" pitchFamily="2" charset="-122"/>
            </a:endParaRPr>
          </a:p>
        </p:txBody>
      </p:sp>
      <p:sp>
        <p:nvSpPr>
          <p:cNvPr id="4099" name="内容占位符 4">
            <a:extLst>
              <a:ext uri="{FF2B5EF4-FFF2-40B4-BE49-F238E27FC236}">
                <a16:creationId xmlns:a16="http://schemas.microsoft.com/office/drawing/2014/main" id="{F61D8005-280F-4218-A5CB-4DB78549C6B5}"/>
              </a:ext>
            </a:extLst>
          </p:cNvPr>
          <p:cNvSpPr>
            <a:spLocks noGrp="1"/>
          </p:cNvSpPr>
          <p:nvPr>
            <p:ph idx="1"/>
          </p:nvPr>
        </p:nvSpPr>
        <p:spPr bwMode="auto">
          <a:xfrm>
            <a:off x="457200" y="2247900"/>
            <a:ext cx="8229600" cy="3844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网络形成与发展</a:t>
            </a:r>
            <a:endParaRPr lang="en-US" altLang="zh-CN" sz="2400" dirty="0">
              <a:solidFill>
                <a:schemeClr val="bg1">
                  <a:lumMod val="50000"/>
                </a:schemeClr>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rgbClr val="215978"/>
                </a:solidFill>
                <a:ea typeface="宋体" panose="02010600030101010101" pitchFamily="2" charset="-122"/>
              </a:rPr>
              <a:t>新型网络形态</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计算机网络定义</a:t>
            </a:r>
            <a:endParaRPr lang="en-US" altLang="zh-CN" sz="2400" dirty="0">
              <a:solidFill>
                <a:schemeClr val="bg1">
                  <a:lumMod val="50000"/>
                </a:schemeClr>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网络体系结构的基本概念</a:t>
            </a:r>
            <a:endParaRPr lang="zh-CN" altLang="ja-JP" sz="2400" dirty="0">
              <a:solidFill>
                <a:schemeClr val="bg1">
                  <a:lumMod val="50000"/>
                </a:schemeClr>
              </a:solidFill>
              <a:ea typeface="宋体" panose="02010600030101010101" pitchFamily="2" charset="-122"/>
            </a:endParaRPr>
          </a:p>
        </p:txBody>
      </p:sp>
      <p:sp>
        <p:nvSpPr>
          <p:cNvPr id="2" name="灯片编号占位符 1">
            <a:extLst>
              <a:ext uri="{FF2B5EF4-FFF2-40B4-BE49-F238E27FC236}">
                <a16:creationId xmlns:a16="http://schemas.microsoft.com/office/drawing/2014/main" id="{41589614-4EEB-4A19-A966-E894A8167281}"/>
              </a:ext>
            </a:extLst>
          </p:cNvPr>
          <p:cNvSpPr>
            <a:spLocks noGrp="1"/>
          </p:cNvSpPr>
          <p:nvPr>
            <p:ph type="sldNum" sz="quarter" idx="12"/>
          </p:nvPr>
        </p:nvSpPr>
        <p:spPr/>
        <p:txBody>
          <a:bodyPr/>
          <a:lstStyle/>
          <a:p>
            <a:pPr>
              <a:defRPr/>
            </a:pPr>
            <a:fld id="{1AAF2C16-F320-410B-BAE0-19C806763A7B}" type="slidenum">
              <a:rPr lang="zh-CN" altLang="en-US" smtClean="0"/>
              <a:pPr>
                <a:defRPr/>
              </a:pPr>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4">
            <a:extLst>
              <a:ext uri="{FF2B5EF4-FFF2-40B4-BE49-F238E27FC236}">
                <a16:creationId xmlns:a16="http://schemas.microsoft.com/office/drawing/2014/main" id="{2920F8EC-3FD0-4D63-BE61-12821A46F40D}"/>
              </a:ext>
            </a:extLst>
          </p:cNvPr>
          <p:cNvSpPr>
            <a:spLocks noGrp="1"/>
          </p:cNvSpPr>
          <p:nvPr>
            <p:ph idx="1"/>
          </p:nvPr>
        </p:nvSpPr>
        <p:spPr bwMode="auto">
          <a:xfrm>
            <a:off x="250825" y="981075"/>
            <a:ext cx="8642350" cy="2376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None/>
            </a:pPr>
            <a:r>
              <a:rPr lang="en-US" altLang="zh-CN" dirty="0">
                <a:solidFill>
                  <a:srgbClr val="00B0F0"/>
                </a:solidFill>
                <a:ea typeface="宋体" panose="02010600030101010101" pitchFamily="2" charset="-122"/>
              </a:rPr>
              <a:t>1.2  </a:t>
            </a:r>
            <a:r>
              <a:rPr lang="zh-CN" altLang="en-US" dirty="0">
                <a:solidFill>
                  <a:srgbClr val="00B0F0"/>
                </a:solidFill>
                <a:ea typeface="宋体" panose="02010600030101010101" pitchFamily="2" charset="-122"/>
              </a:rPr>
              <a:t>新型网络形态</a:t>
            </a:r>
            <a:endParaRPr lang="en-US" altLang="zh-CN" dirty="0">
              <a:solidFill>
                <a:srgbClr val="00B0F0"/>
              </a:solidFill>
              <a:ea typeface="宋体" panose="02010600030101010101" pitchFamily="2" charset="-122"/>
            </a:endParaRPr>
          </a:p>
          <a:p>
            <a:pPr eaLnBrk="1" hangingPunct="1">
              <a:lnSpc>
                <a:spcPct val="150000"/>
              </a:lnSpc>
              <a:buFont typeface="Wingdings" panose="05000000000000000000" pitchFamily="2" charset="2"/>
              <a:buNone/>
            </a:pPr>
            <a:r>
              <a:rPr lang="en-US" altLang="zh-CN" sz="2400" dirty="0">
                <a:solidFill>
                  <a:schemeClr val="tx2"/>
                </a:solidFill>
                <a:latin typeface="Times New Roman" panose="02020603050405020304" pitchFamily="18" charset="0"/>
                <a:cs typeface="Times New Roman" panose="02020603050405020304" pitchFamily="18" charset="0"/>
              </a:rPr>
              <a:t>1. </a:t>
            </a:r>
            <a:r>
              <a:rPr lang="zh-CN" altLang="en-US" sz="2400" dirty="0">
                <a:solidFill>
                  <a:schemeClr val="tx2"/>
                </a:solidFill>
                <a:latin typeface="Times New Roman" panose="02020603050405020304" pitchFamily="18" charset="0"/>
                <a:ea typeface="宋体" panose="02010600030101010101" pitchFamily="2" charset="-122"/>
              </a:rPr>
              <a:t>物联网（</a:t>
            </a:r>
            <a:r>
              <a:rPr lang="en-US" altLang="zh-CN" sz="2400" dirty="0">
                <a:solidFill>
                  <a:schemeClr val="tx2"/>
                </a:solidFill>
                <a:latin typeface="Times New Roman" panose="02020603050405020304" pitchFamily="18" charset="0"/>
                <a:ea typeface="宋体" panose="02010600030101010101" pitchFamily="2" charset="-122"/>
              </a:rPr>
              <a:t>Internet</a:t>
            </a:r>
            <a:r>
              <a:rPr lang="zh-CN" altLang="en-US" sz="2400" dirty="0">
                <a:solidFill>
                  <a:schemeClr val="tx2"/>
                </a:solidFill>
                <a:latin typeface="Times New Roman" panose="02020603050405020304" pitchFamily="18" charset="0"/>
                <a:ea typeface="宋体" panose="02010600030101010101" pitchFamily="2" charset="-122"/>
              </a:rPr>
              <a:t> </a:t>
            </a:r>
            <a:r>
              <a:rPr lang="en-US" altLang="zh-CN" sz="2400" dirty="0">
                <a:solidFill>
                  <a:schemeClr val="tx2"/>
                </a:solidFill>
                <a:latin typeface="Times New Roman" panose="02020603050405020304" pitchFamily="18" charset="0"/>
                <a:ea typeface="宋体" panose="02010600030101010101" pitchFamily="2" charset="-122"/>
              </a:rPr>
              <a:t>of</a:t>
            </a:r>
            <a:r>
              <a:rPr lang="zh-CN" altLang="en-US" sz="2400" dirty="0">
                <a:solidFill>
                  <a:schemeClr val="tx2"/>
                </a:solidFill>
                <a:latin typeface="Times New Roman" panose="02020603050405020304" pitchFamily="18" charset="0"/>
                <a:ea typeface="宋体" panose="02010600030101010101" pitchFamily="2" charset="-122"/>
              </a:rPr>
              <a:t> </a:t>
            </a:r>
            <a:r>
              <a:rPr lang="en-US" altLang="zh-CN" sz="2400" dirty="0">
                <a:solidFill>
                  <a:schemeClr val="tx2"/>
                </a:solidFill>
                <a:latin typeface="Times New Roman" panose="02020603050405020304" pitchFamily="18" charset="0"/>
                <a:ea typeface="宋体" panose="02010600030101010101" pitchFamily="2" charset="-122"/>
              </a:rPr>
              <a:t>Things</a:t>
            </a:r>
            <a:r>
              <a:rPr lang="zh-CN" altLang="en-US" sz="2400" dirty="0">
                <a:solidFill>
                  <a:schemeClr val="tx2"/>
                </a:solidFill>
                <a:latin typeface="Times New Roman" panose="02020603050405020304" pitchFamily="18" charset="0"/>
                <a:ea typeface="宋体" panose="02010600030101010101" pitchFamily="2" charset="-122"/>
              </a:rPr>
              <a:t>）</a:t>
            </a:r>
            <a:endParaRPr lang="en-US" altLang="zh-CN" sz="2400" dirty="0">
              <a:solidFill>
                <a:schemeClr val="tx2"/>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zh-CN" sz="2000" b="0" dirty="0">
                <a:ea typeface="宋体" panose="02010600030101010101" pitchFamily="2" charset="-122"/>
              </a:rPr>
              <a:t>	</a:t>
            </a:r>
            <a:r>
              <a:rPr lang="zh-CN" altLang="en-US" sz="2000" b="0" dirty="0">
                <a:ea typeface="宋体" panose="02010600030101010101" pitchFamily="2" charset="-122"/>
              </a:rPr>
              <a:t>通过射频识别（</a:t>
            </a:r>
            <a:r>
              <a:rPr lang="en-US" altLang="zh-CN" sz="2000" b="0" dirty="0">
                <a:cs typeface="Times New Roman" panose="02020603050405020304" pitchFamily="18" charset="0"/>
              </a:rPr>
              <a:t>RFID</a:t>
            </a:r>
            <a:r>
              <a:rPr lang="zh-CN" altLang="en-US" sz="2000" b="0" dirty="0">
                <a:ea typeface="宋体" panose="02010600030101010101" pitchFamily="2" charset="-122"/>
              </a:rPr>
              <a:t>）、红外感应器、全球定位系统和激光扫描器等信息传感设备，按约定的协议，把任何物品与互联网连接起来，进行信息交换和通信，以实现智能化识别、定位、跟踪、监控和管理的一种网络。</a:t>
            </a:r>
            <a:endParaRPr lang="en-US" altLang="zh-CN" sz="2000" b="0" dirty="0">
              <a:solidFill>
                <a:srgbClr val="00B0F0"/>
              </a:solidFill>
              <a:latin typeface="Times New Roman" panose="02020603050405020304" pitchFamily="18" charset="0"/>
              <a:cs typeface="Times New Roman" panose="02020603050405020304" pitchFamily="18" charset="0"/>
            </a:endParaRPr>
          </a:p>
        </p:txBody>
      </p:sp>
      <p:sp>
        <p:nvSpPr>
          <p:cNvPr id="17411" name="Rectangle 2">
            <a:extLst>
              <a:ext uri="{FF2B5EF4-FFF2-40B4-BE49-F238E27FC236}">
                <a16:creationId xmlns:a16="http://schemas.microsoft.com/office/drawing/2014/main" id="{EF4BB231-C193-45E6-8318-0605C68D4CA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2" name="Rectangle 4">
            <a:extLst>
              <a:ext uri="{FF2B5EF4-FFF2-40B4-BE49-F238E27FC236}">
                <a16:creationId xmlns:a16="http://schemas.microsoft.com/office/drawing/2014/main" id="{6E69E360-1C52-48E0-9A0D-1CF7A25954C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3" name="Rectangle 4">
            <a:extLst>
              <a:ext uri="{FF2B5EF4-FFF2-40B4-BE49-F238E27FC236}">
                <a16:creationId xmlns:a16="http://schemas.microsoft.com/office/drawing/2014/main" id="{D10D06BF-8DCE-4685-AAF7-DC35F5BA3EB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4" name="Rectangle 2">
            <a:extLst>
              <a:ext uri="{FF2B5EF4-FFF2-40B4-BE49-F238E27FC236}">
                <a16:creationId xmlns:a16="http://schemas.microsoft.com/office/drawing/2014/main" id="{0A549DC6-4D86-4076-A042-191A2A29F81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415" name="对象 2">
            <a:extLst>
              <a:ext uri="{FF2B5EF4-FFF2-40B4-BE49-F238E27FC236}">
                <a16:creationId xmlns:a16="http://schemas.microsoft.com/office/drawing/2014/main" id="{7165F3E2-B31C-4052-860A-07E5FFC7EF9F}"/>
              </a:ext>
            </a:extLst>
          </p:cNvPr>
          <p:cNvGraphicFramePr>
            <a:graphicFrameLocks noChangeAspect="1"/>
          </p:cNvGraphicFramePr>
          <p:nvPr/>
        </p:nvGraphicFramePr>
        <p:xfrm>
          <a:off x="263525" y="3573463"/>
          <a:ext cx="4298950" cy="3024187"/>
        </p:xfrm>
        <a:graphic>
          <a:graphicData uri="http://schemas.openxmlformats.org/presentationml/2006/ole">
            <mc:AlternateContent xmlns:mc="http://schemas.openxmlformats.org/markup-compatibility/2006">
              <mc:Choice xmlns:v="urn:schemas-microsoft-com:vml" Requires="v">
                <p:oleObj name="Visio" r:id="rId3" imgW="3527000" imgH="2699057" progId="Visio.Drawing.11">
                  <p:embed/>
                </p:oleObj>
              </mc:Choice>
              <mc:Fallback>
                <p:oleObj name="Visio" r:id="rId3" imgW="3527000" imgH="2699057" progId="Visio.Drawing.11">
                  <p:embed/>
                  <p:pic>
                    <p:nvPicPr>
                      <p:cNvPr id="0"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25" y="3573463"/>
                        <a:ext cx="4298950" cy="302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416" name="图片 8">
            <a:extLst>
              <a:ext uri="{FF2B5EF4-FFF2-40B4-BE49-F238E27FC236}">
                <a16:creationId xmlns:a16="http://schemas.microsoft.com/office/drawing/2014/main" id="{B848324D-AC3C-4AD0-9659-58C7419768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463" y="3716338"/>
            <a:ext cx="417671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954206D-4B1A-4599-8CB8-93E27F17C37D}"/>
              </a:ext>
            </a:extLst>
          </p:cNvPr>
          <p:cNvSpPr>
            <a:spLocks noGrp="1"/>
          </p:cNvSpPr>
          <p:nvPr>
            <p:ph type="sldNum" sz="quarter" idx="12"/>
          </p:nvPr>
        </p:nvSpPr>
        <p:spPr/>
        <p:txBody>
          <a:bodyPr/>
          <a:lstStyle/>
          <a:p>
            <a:pPr>
              <a:defRPr/>
            </a:pPr>
            <a:fld id="{1AAF2C16-F320-410B-BAE0-19C806763A7B}" type="slidenum">
              <a:rPr lang="zh-CN" altLang="en-US" smtClean="0"/>
              <a:pPr>
                <a:defRPr/>
              </a:pPr>
              <a:t>15</a:t>
            </a:fld>
            <a:endParaRPr lang="zh-CN" altLang="en-US"/>
          </a:p>
        </p:txBody>
      </p:sp>
    </p:spTree>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4">
            <a:extLst>
              <a:ext uri="{FF2B5EF4-FFF2-40B4-BE49-F238E27FC236}">
                <a16:creationId xmlns:a16="http://schemas.microsoft.com/office/drawing/2014/main" id="{C57CA39B-539C-45BB-B992-0A3E06E6FE83}"/>
              </a:ext>
            </a:extLst>
          </p:cNvPr>
          <p:cNvSpPr>
            <a:spLocks noGrp="1"/>
          </p:cNvSpPr>
          <p:nvPr>
            <p:ph idx="1"/>
          </p:nvPr>
        </p:nvSpPr>
        <p:spPr bwMode="auto">
          <a:xfrm>
            <a:off x="250825" y="981075"/>
            <a:ext cx="8642350" cy="194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None/>
            </a:pPr>
            <a:r>
              <a:rPr lang="en-US" altLang="zh-CN" dirty="0">
                <a:solidFill>
                  <a:srgbClr val="00B0F0"/>
                </a:solidFill>
                <a:ea typeface="宋体" panose="02010600030101010101" pitchFamily="2" charset="-122"/>
              </a:rPr>
              <a:t>1.2  </a:t>
            </a:r>
            <a:r>
              <a:rPr lang="zh-CN" altLang="en-US" dirty="0">
                <a:solidFill>
                  <a:srgbClr val="00B0F0"/>
                </a:solidFill>
                <a:ea typeface="宋体" panose="02010600030101010101" pitchFamily="2" charset="-122"/>
              </a:rPr>
              <a:t>新型网络形态</a:t>
            </a:r>
            <a:endParaRPr lang="en-US" altLang="zh-CN" dirty="0">
              <a:solidFill>
                <a:srgbClr val="00B0F0"/>
              </a:solidFill>
              <a:ea typeface="宋体" panose="02010600030101010101" pitchFamily="2" charset="-122"/>
            </a:endParaRPr>
          </a:p>
          <a:p>
            <a:pPr eaLnBrk="1" hangingPunct="1">
              <a:lnSpc>
                <a:spcPct val="150000"/>
              </a:lnSpc>
              <a:buFont typeface="Wingdings" panose="05000000000000000000" pitchFamily="2" charset="2"/>
              <a:buNone/>
            </a:pPr>
            <a:r>
              <a:rPr lang="en-US" altLang="zh-CN" sz="2400" dirty="0">
                <a:solidFill>
                  <a:schemeClr val="tx2"/>
                </a:solidFill>
                <a:latin typeface="Times New Roman" panose="02020603050405020304" pitchFamily="18" charset="0"/>
                <a:cs typeface="Times New Roman" panose="02020603050405020304" pitchFamily="18" charset="0"/>
              </a:rPr>
              <a:t>2. </a:t>
            </a:r>
            <a:r>
              <a:rPr lang="zh-CN" altLang="en-US" sz="2400" dirty="0">
                <a:solidFill>
                  <a:schemeClr val="tx2"/>
                </a:solidFill>
                <a:latin typeface="Times New Roman" panose="02020603050405020304" pitchFamily="18" charset="0"/>
                <a:ea typeface="宋体" panose="02010600030101010101" pitchFamily="2" charset="-122"/>
              </a:rPr>
              <a:t>云</a:t>
            </a:r>
            <a:r>
              <a:rPr lang="en-US" altLang="zh-CN" sz="2400" dirty="0">
                <a:solidFill>
                  <a:schemeClr val="tx2"/>
                </a:solidFill>
                <a:latin typeface="Times New Roman" panose="02020603050405020304" pitchFamily="18" charset="0"/>
                <a:ea typeface="宋体" panose="02010600030101010101" pitchFamily="2" charset="-122"/>
              </a:rPr>
              <a:t>/</a:t>
            </a:r>
            <a:r>
              <a:rPr lang="zh-CN" altLang="en-US" sz="2400" dirty="0">
                <a:solidFill>
                  <a:schemeClr val="tx2"/>
                </a:solidFill>
                <a:latin typeface="Times New Roman" panose="02020603050405020304" pitchFamily="18" charset="0"/>
                <a:ea typeface="宋体" panose="02010600030101010101" pitchFamily="2" charset="-122"/>
              </a:rPr>
              <a:t>边缘</a:t>
            </a:r>
            <a:r>
              <a:rPr lang="en-US" altLang="zh-CN" sz="2400" dirty="0">
                <a:solidFill>
                  <a:schemeClr val="tx2"/>
                </a:solidFill>
                <a:latin typeface="Times New Roman" panose="02020603050405020304" pitchFamily="18" charset="0"/>
                <a:ea typeface="宋体" panose="02010600030101010101" pitchFamily="2" charset="-122"/>
              </a:rPr>
              <a:t>/</a:t>
            </a:r>
            <a:r>
              <a:rPr lang="zh-CN" altLang="en-US" sz="2400" dirty="0">
                <a:solidFill>
                  <a:schemeClr val="tx2"/>
                </a:solidFill>
                <a:latin typeface="Times New Roman" panose="02020603050405020304" pitchFamily="18" charset="0"/>
                <a:ea typeface="宋体" panose="02010600030101010101" pitchFamily="2" charset="-122"/>
              </a:rPr>
              <a:t>雾计算（</a:t>
            </a:r>
            <a:r>
              <a:rPr lang="en-US" altLang="zh-CN" sz="2400" dirty="0">
                <a:solidFill>
                  <a:schemeClr val="tx2"/>
                </a:solidFill>
                <a:latin typeface="Times New Roman" panose="02020603050405020304" pitchFamily="18" charset="0"/>
                <a:cs typeface="Times New Roman" panose="02020603050405020304" pitchFamily="18" charset="0"/>
              </a:rPr>
              <a:t>Cloud/Edge/Fog Computing</a:t>
            </a:r>
            <a:r>
              <a:rPr lang="zh-CN" altLang="en-US" sz="2400" dirty="0">
                <a:solidFill>
                  <a:schemeClr val="tx2"/>
                </a:solidFill>
                <a:latin typeface="Times New Roman" panose="02020603050405020304" pitchFamily="18" charset="0"/>
                <a:ea typeface="宋体" panose="02010600030101010101" pitchFamily="2" charset="-122"/>
              </a:rPr>
              <a:t>）</a:t>
            </a:r>
            <a:endParaRPr lang="en-US" altLang="zh-CN" sz="2400" dirty="0">
              <a:solidFill>
                <a:schemeClr val="tx2"/>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zh-CN" sz="2000" b="0" dirty="0">
                <a:ea typeface="宋体" panose="02010600030101010101" pitchFamily="2" charset="-122"/>
              </a:rPr>
              <a:t>	</a:t>
            </a:r>
            <a:r>
              <a:rPr lang="zh-CN" altLang="en-US" sz="2000" b="0" dirty="0">
                <a:ea typeface="宋体" panose="02010600030101010101" pitchFamily="2" charset="-122"/>
              </a:rPr>
              <a:t>建立在大规模的服务器集群之上，通过网络基础设施与上层应用程序的协同构建以达到最大效率地利用软硬件资源的目的。</a:t>
            </a:r>
            <a:endParaRPr lang="en-US" altLang="zh-CN" sz="2000" b="0" dirty="0">
              <a:solidFill>
                <a:srgbClr val="00B0F0"/>
              </a:solidFill>
              <a:latin typeface="Times New Roman" panose="02020603050405020304" pitchFamily="18" charset="0"/>
              <a:cs typeface="Times New Roman" panose="02020603050405020304" pitchFamily="18" charset="0"/>
            </a:endParaRPr>
          </a:p>
        </p:txBody>
      </p:sp>
      <p:sp>
        <p:nvSpPr>
          <p:cNvPr id="19459" name="Rectangle 2">
            <a:extLst>
              <a:ext uri="{FF2B5EF4-FFF2-40B4-BE49-F238E27FC236}">
                <a16:creationId xmlns:a16="http://schemas.microsoft.com/office/drawing/2014/main" id="{67941CC6-2157-428A-921C-BB825CDC054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9460" name="Rectangle 4">
            <a:extLst>
              <a:ext uri="{FF2B5EF4-FFF2-40B4-BE49-F238E27FC236}">
                <a16:creationId xmlns:a16="http://schemas.microsoft.com/office/drawing/2014/main" id="{27FAAF34-0CFB-4E0E-AC47-168569BC97A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9461" name="Rectangle 4">
            <a:extLst>
              <a:ext uri="{FF2B5EF4-FFF2-40B4-BE49-F238E27FC236}">
                <a16:creationId xmlns:a16="http://schemas.microsoft.com/office/drawing/2014/main" id="{873FF70F-76C9-4168-9659-2FE3B07E20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9462" name="Rectangle 2">
            <a:extLst>
              <a:ext uri="{FF2B5EF4-FFF2-40B4-BE49-F238E27FC236}">
                <a16:creationId xmlns:a16="http://schemas.microsoft.com/office/drawing/2014/main" id="{6DD46C95-CECB-4562-A356-ECCFD77A02B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9463" name="Picture 2">
            <a:extLst>
              <a:ext uri="{FF2B5EF4-FFF2-40B4-BE49-F238E27FC236}">
                <a16:creationId xmlns:a16="http://schemas.microsoft.com/office/drawing/2014/main" id="{F18F29FC-919C-4085-AE72-43DBE45AE6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3800" y="3284538"/>
            <a:ext cx="3455988"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4" name="Picture 3">
            <a:extLst>
              <a:ext uri="{FF2B5EF4-FFF2-40B4-BE49-F238E27FC236}">
                <a16:creationId xmlns:a16="http://schemas.microsoft.com/office/drawing/2014/main" id="{45997378-3E7E-4BE0-BBCD-A4BB44899A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3294063"/>
            <a:ext cx="4425950" cy="293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a:extLst>
              <a:ext uri="{FF2B5EF4-FFF2-40B4-BE49-F238E27FC236}">
                <a16:creationId xmlns:a16="http://schemas.microsoft.com/office/drawing/2014/main" id="{9F1BA06F-D26D-4A3B-8FC5-9BF1A18E3BC3}"/>
              </a:ext>
            </a:extLst>
          </p:cNvPr>
          <p:cNvSpPr>
            <a:spLocks noGrp="1"/>
          </p:cNvSpPr>
          <p:nvPr>
            <p:ph type="sldNum" sz="quarter" idx="12"/>
          </p:nvPr>
        </p:nvSpPr>
        <p:spPr/>
        <p:txBody>
          <a:bodyPr/>
          <a:lstStyle/>
          <a:p>
            <a:pPr>
              <a:defRPr/>
            </a:pPr>
            <a:fld id="{1AAF2C16-F320-410B-BAE0-19C806763A7B}" type="slidenum">
              <a:rPr lang="zh-CN" altLang="en-US" smtClean="0"/>
              <a:pPr>
                <a:defRPr/>
              </a:pPr>
              <a:t>16</a:t>
            </a:fld>
            <a:endParaRPr lang="zh-CN" altLang="en-US"/>
          </a:p>
        </p:txBody>
      </p:sp>
    </p:spTree>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4">
            <a:extLst>
              <a:ext uri="{FF2B5EF4-FFF2-40B4-BE49-F238E27FC236}">
                <a16:creationId xmlns:a16="http://schemas.microsoft.com/office/drawing/2014/main" id="{9C58882E-E35E-4C69-BC16-5C307D16CB3D}"/>
              </a:ext>
            </a:extLst>
          </p:cNvPr>
          <p:cNvSpPr>
            <a:spLocks noGrp="1"/>
          </p:cNvSpPr>
          <p:nvPr>
            <p:ph idx="1"/>
          </p:nvPr>
        </p:nvSpPr>
        <p:spPr bwMode="auto">
          <a:xfrm>
            <a:off x="250825" y="981074"/>
            <a:ext cx="8435975" cy="22318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None/>
            </a:pPr>
            <a:r>
              <a:rPr lang="en-US" altLang="zh-CN" dirty="0">
                <a:solidFill>
                  <a:srgbClr val="00B0F0"/>
                </a:solidFill>
                <a:ea typeface="宋体" panose="02010600030101010101" pitchFamily="2" charset="-122"/>
              </a:rPr>
              <a:t>1.2  </a:t>
            </a:r>
            <a:r>
              <a:rPr lang="zh-CN" altLang="en-US" dirty="0">
                <a:solidFill>
                  <a:srgbClr val="00B0F0"/>
                </a:solidFill>
                <a:ea typeface="宋体" panose="02010600030101010101" pitchFamily="2" charset="-122"/>
              </a:rPr>
              <a:t>新型网络形态</a:t>
            </a:r>
            <a:endParaRPr lang="en-US" altLang="zh-CN" dirty="0">
              <a:solidFill>
                <a:srgbClr val="00B0F0"/>
              </a:solidFill>
              <a:ea typeface="宋体" panose="02010600030101010101" pitchFamily="2" charset="-122"/>
            </a:endParaRPr>
          </a:p>
          <a:p>
            <a:pPr eaLnBrk="1" hangingPunct="1">
              <a:lnSpc>
                <a:spcPct val="150000"/>
              </a:lnSpc>
              <a:buFont typeface="Wingdings" panose="05000000000000000000" pitchFamily="2" charset="2"/>
              <a:buNone/>
            </a:pPr>
            <a:r>
              <a:rPr lang="en-US" altLang="zh-CN" sz="2400" dirty="0">
                <a:solidFill>
                  <a:schemeClr val="tx2"/>
                </a:solidFill>
                <a:latin typeface="Times New Roman" panose="02020603050405020304" pitchFamily="18" charset="0"/>
                <a:cs typeface="Times New Roman" panose="02020603050405020304" pitchFamily="18" charset="0"/>
              </a:rPr>
              <a:t>3. </a:t>
            </a:r>
            <a:r>
              <a:rPr lang="zh-CN" altLang="en-US" sz="2400" dirty="0">
                <a:solidFill>
                  <a:schemeClr val="tx2"/>
                </a:solidFill>
                <a:latin typeface="Times New Roman" panose="02020603050405020304" pitchFamily="18" charset="0"/>
                <a:ea typeface="宋体" panose="02010600030101010101" pitchFamily="2" charset="-122"/>
              </a:rPr>
              <a:t>区块链（</a:t>
            </a:r>
            <a:r>
              <a:rPr lang="en-US" altLang="zh-CN" sz="2400" dirty="0">
                <a:solidFill>
                  <a:schemeClr val="tx2"/>
                </a:solidFill>
                <a:latin typeface="Times New Roman" panose="02020603050405020304" pitchFamily="18" charset="0"/>
                <a:cs typeface="Times New Roman" panose="02020603050405020304" pitchFamily="18" charset="0"/>
              </a:rPr>
              <a:t>Block Chain</a:t>
            </a:r>
            <a:r>
              <a:rPr lang="zh-CN" altLang="en-US" sz="2400" dirty="0">
                <a:solidFill>
                  <a:schemeClr val="tx2"/>
                </a:solidFill>
                <a:latin typeface="Times New Roman" panose="02020603050405020304" pitchFamily="18" charset="0"/>
                <a:ea typeface="宋体" panose="02010600030101010101" pitchFamily="2" charset="-122"/>
              </a:rPr>
              <a:t>）</a:t>
            </a:r>
            <a:endParaRPr lang="en-US" altLang="zh-CN" sz="2400" dirty="0">
              <a:solidFill>
                <a:schemeClr val="tx2"/>
              </a:solidFill>
              <a:latin typeface="Times New Roman" panose="02020603050405020304" pitchFamily="18" charset="0"/>
              <a:cs typeface="Times New Roman" panose="02020603050405020304" pitchFamily="18" charset="0"/>
            </a:endParaRPr>
          </a:p>
          <a:p>
            <a:pPr eaLnBrk="1" hangingPunct="1">
              <a:buNone/>
            </a:pPr>
            <a:r>
              <a:rPr lang="en-US" altLang="zh-CN" sz="2000" b="0" dirty="0">
                <a:ea typeface="宋体" panose="02010600030101010101" pitchFamily="2" charset="-122"/>
              </a:rPr>
              <a:t>	</a:t>
            </a:r>
            <a:r>
              <a:rPr lang="zh-CN" altLang="en-US" sz="2000" b="0" dirty="0">
                <a:ea typeface="宋体" panose="02010600030101010101" pitchFamily="2" charset="-122"/>
              </a:rPr>
              <a:t>用分布式数据库识别、传播和记载信息的智能化对等网络</a:t>
            </a:r>
            <a:r>
              <a:rPr lang="en-US" altLang="zh-CN" sz="2000" b="0" dirty="0">
                <a:ea typeface="宋体" panose="02010600030101010101" pitchFamily="2" charset="-122"/>
              </a:rPr>
              <a:t>, </a:t>
            </a:r>
            <a:r>
              <a:rPr lang="zh-CN" altLang="en-US" sz="2000" b="0" dirty="0">
                <a:ea typeface="宋体" panose="02010600030101010101" pitchFamily="2" charset="-122"/>
              </a:rPr>
              <a:t>也称为价值互联网。如果互联网技术解决的是通讯问题的话，区块链技术解决的是信任问题。</a:t>
            </a:r>
            <a:endParaRPr lang="en-US" altLang="zh-CN" sz="2000" b="0" dirty="0">
              <a:solidFill>
                <a:srgbClr val="00B0F0"/>
              </a:solidFill>
              <a:latin typeface="Times New Roman" panose="02020603050405020304" pitchFamily="18" charset="0"/>
              <a:cs typeface="Times New Roman" panose="02020603050405020304" pitchFamily="18" charset="0"/>
            </a:endParaRPr>
          </a:p>
        </p:txBody>
      </p:sp>
      <p:sp>
        <p:nvSpPr>
          <p:cNvPr id="20483" name="Rectangle 2">
            <a:extLst>
              <a:ext uri="{FF2B5EF4-FFF2-40B4-BE49-F238E27FC236}">
                <a16:creationId xmlns:a16="http://schemas.microsoft.com/office/drawing/2014/main" id="{4B1B26CA-9BA6-4F59-946E-BD6E04EC571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0484" name="Rectangle 4">
            <a:extLst>
              <a:ext uri="{FF2B5EF4-FFF2-40B4-BE49-F238E27FC236}">
                <a16:creationId xmlns:a16="http://schemas.microsoft.com/office/drawing/2014/main" id="{F26EBC90-37BA-49B2-BE69-DA0A9DC9BF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0485" name="Rectangle 4">
            <a:extLst>
              <a:ext uri="{FF2B5EF4-FFF2-40B4-BE49-F238E27FC236}">
                <a16:creationId xmlns:a16="http://schemas.microsoft.com/office/drawing/2014/main" id="{2003F9D6-8C29-411E-A85C-ADEC95F8645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0486" name="Rectangle 2">
            <a:extLst>
              <a:ext uri="{FF2B5EF4-FFF2-40B4-BE49-F238E27FC236}">
                <a16:creationId xmlns:a16="http://schemas.microsoft.com/office/drawing/2014/main" id="{592E50F6-99AC-4200-81F7-9DE03546CE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7" name="Rectangle 2">
            <a:extLst>
              <a:ext uri="{FF2B5EF4-FFF2-40B4-BE49-F238E27FC236}">
                <a16:creationId xmlns:a16="http://schemas.microsoft.com/office/drawing/2014/main" id="{2FD6130E-2396-4BAB-939B-01654E462F2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5" name="图片 4">
            <a:extLst>
              <a:ext uri="{FF2B5EF4-FFF2-40B4-BE49-F238E27FC236}">
                <a16:creationId xmlns:a16="http://schemas.microsoft.com/office/drawing/2014/main" id="{4868E8B0-8EDE-4B89-8544-F1D3AF864DC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7422" y="3071810"/>
            <a:ext cx="4456980" cy="3642188"/>
          </a:xfrm>
          <a:prstGeom prst="rect">
            <a:avLst/>
          </a:prstGeom>
        </p:spPr>
      </p:pic>
      <p:sp>
        <p:nvSpPr>
          <p:cNvPr id="2" name="灯片编号占位符 1">
            <a:extLst>
              <a:ext uri="{FF2B5EF4-FFF2-40B4-BE49-F238E27FC236}">
                <a16:creationId xmlns:a16="http://schemas.microsoft.com/office/drawing/2014/main" id="{B729620F-B5FE-45DF-B1A7-839A03486999}"/>
              </a:ext>
            </a:extLst>
          </p:cNvPr>
          <p:cNvSpPr>
            <a:spLocks noGrp="1"/>
          </p:cNvSpPr>
          <p:nvPr>
            <p:ph type="sldNum" sz="quarter" idx="12"/>
          </p:nvPr>
        </p:nvSpPr>
        <p:spPr/>
        <p:txBody>
          <a:bodyPr/>
          <a:lstStyle/>
          <a:p>
            <a:pPr>
              <a:defRPr/>
            </a:pPr>
            <a:fld id="{1AAF2C16-F320-410B-BAE0-19C806763A7B}" type="slidenum">
              <a:rPr lang="zh-CN" altLang="en-US" smtClean="0"/>
              <a:pPr>
                <a:defRPr/>
              </a:pPr>
              <a:t>17</a:t>
            </a:fld>
            <a:endParaRPr lang="zh-CN" altLang="en-US"/>
          </a:p>
        </p:txBody>
      </p:sp>
      <p:sp>
        <p:nvSpPr>
          <p:cNvPr id="10" name="矩形 9"/>
          <p:cNvSpPr/>
          <p:nvPr/>
        </p:nvSpPr>
        <p:spPr>
          <a:xfrm>
            <a:off x="0" y="6286520"/>
            <a:ext cx="4572000" cy="461665"/>
          </a:xfrm>
          <a:prstGeom prst="rect">
            <a:avLst/>
          </a:prstGeom>
        </p:spPr>
        <p:txBody>
          <a:bodyPr>
            <a:spAutoFit/>
          </a:bodyPr>
          <a:lstStyle/>
          <a:p>
            <a:pPr eaLnBrk="1" hangingPunct="1">
              <a:buNone/>
            </a:pPr>
            <a:r>
              <a:rPr lang="zh-CN" altLang="en-US" sz="1200" dirty="0">
                <a:solidFill>
                  <a:srgbClr val="00B0F0"/>
                </a:solidFill>
                <a:latin typeface="Times New Roman" panose="02020603050405020304" pitchFamily="18" charset="0"/>
                <a:cs typeface="Times New Roman" panose="02020603050405020304" pitchFamily="18" charset="0"/>
              </a:rPr>
              <a:t>区块链喷漆：</a:t>
            </a:r>
            <a:endParaRPr lang="en-US" altLang="zh-CN" sz="1200" dirty="0">
              <a:solidFill>
                <a:srgbClr val="00B0F0"/>
              </a:solidFill>
              <a:latin typeface="Times New Roman" panose="02020603050405020304" pitchFamily="18" charset="0"/>
              <a:cs typeface="Times New Roman" panose="02020603050405020304" pitchFamily="18" charset="0"/>
            </a:endParaRPr>
          </a:p>
          <a:p>
            <a:pPr eaLnBrk="1" hangingPunct="1">
              <a:buNone/>
            </a:pPr>
            <a:r>
              <a:rPr lang="en-US" altLang="zh-CN" sz="1200" dirty="0">
                <a:solidFill>
                  <a:srgbClr val="00B0F0"/>
                </a:solidFill>
                <a:latin typeface="Times New Roman" panose="02020603050405020304" pitchFamily="18" charset="0"/>
                <a:cs typeface="Times New Roman" panose="02020603050405020304" pitchFamily="18" charset="0"/>
                <a:hlinkClick r:id="rId3"/>
              </a:rPr>
              <a:t>https://v.qq.com/x/page/u06198nx8s5.html</a:t>
            </a:r>
            <a:endParaRPr lang="en-US" altLang="zh-CN" sz="12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825479"/>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4">
            <a:extLst>
              <a:ext uri="{FF2B5EF4-FFF2-40B4-BE49-F238E27FC236}">
                <a16:creationId xmlns:a16="http://schemas.microsoft.com/office/drawing/2014/main" id="{9C58882E-E35E-4C69-BC16-5C307D16CB3D}"/>
              </a:ext>
            </a:extLst>
          </p:cNvPr>
          <p:cNvSpPr>
            <a:spLocks noGrp="1"/>
          </p:cNvSpPr>
          <p:nvPr>
            <p:ph idx="1"/>
          </p:nvPr>
        </p:nvSpPr>
        <p:spPr bwMode="auto">
          <a:xfrm>
            <a:off x="250825" y="981074"/>
            <a:ext cx="8435975" cy="22318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None/>
            </a:pPr>
            <a:r>
              <a:rPr lang="en-US" altLang="zh-CN" dirty="0">
                <a:solidFill>
                  <a:srgbClr val="00B0F0"/>
                </a:solidFill>
                <a:ea typeface="宋体" panose="02010600030101010101" pitchFamily="2" charset="-122"/>
              </a:rPr>
              <a:t>1.2  </a:t>
            </a:r>
            <a:r>
              <a:rPr lang="zh-CN" altLang="en-US" dirty="0">
                <a:solidFill>
                  <a:srgbClr val="00B0F0"/>
                </a:solidFill>
                <a:ea typeface="宋体" panose="02010600030101010101" pitchFamily="2" charset="-122"/>
              </a:rPr>
              <a:t>新型网络形态</a:t>
            </a:r>
            <a:endParaRPr lang="en-US" altLang="zh-CN" dirty="0">
              <a:solidFill>
                <a:srgbClr val="00B0F0"/>
              </a:solidFill>
              <a:ea typeface="宋体" panose="02010600030101010101" pitchFamily="2" charset="-122"/>
            </a:endParaRPr>
          </a:p>
          <a:p>
            <a:pPr eaLnBrk="1" hangingPunct="1">
              <a:lnSpc>
                <a:spcPct val="150000"/>
              </a:lnSpc>
              <a:buFont typeface="Wingdings" panose="05000000000000000000" pitchFamily="2" charset="2"/>
              <a:buNone/>
            </a:pPr>
            <a:r>
              <a:rPr lang="en-US" altLang="zh-CN" sz="2400" dirty="0">
                <a:solidFill>
                  <a:schemeClr val="tx2"/>
                </a:solidFill>
                <a:latin typeface="Times New Roman" panose="02020603050405020304" pitchFamily="18" charset="0"/>
                <a:cs typeface="Times New Roman" panose="02020603050405020304" pitchFamily="18" charset="0"/>
              </a:rPr>
              <a:t>4. </a:t>
            </a:r>
            <a:r>
              <a:rPr lang="zh-CN" altLang="en-US" sz="2400" dirty="0">
                <a:solidFill>
                  <a:schemeClr val="tx2"/>
                </a:solidFill>
                <a:latin typeface="Times New Roman" panose="02020603050405020304" pitchFamily="18" charset="0"/>
                <a:cs typeface="Times New Roman" panose="02020603050405020304" pitchFamily="18" charset="0"/>
              </a:rPr>
              <a:t>元宇宙</a:t>
            </a:r>
            <a:r>
              <a:rPr lang="zh-CN" altLang="en-US" sz="2400" dirty="0">
                <a:solidFill>
                  <a:schemeClr val="tx2"/>
                </a:solidFill>
                <a:latin typeface="Times New Roman" panose="02020603050405020304" pitchFamily="18" charset="0"/>
                <a:ea typeface="宋体" panose="02010600030101010101" pitchFamily="2" charset="-122"/>
              </a:rPr>
              <a:t>（</a:t>
            </a:r>
            <a:r>
              <a:rPr lang="en-US" altLang="zh-CN" sz="2400" dirty="0" err="1">
                <a:solidFill>
                  <a:schemeClr val="tx2"/>
                </a:solidFill>
                <a:latin typeface="Times New Roman" panose="02020603050405020304" pitchFamily="18" charset="0"/>
                <a:ea typeface="宋体" panose="02010600030101010101" pitchFamily="2" charset="-122"/>
              </a:rPr>
              <a:t>Metaverse</a:t>
            </a:r>
            <a:r>
              <a:rPr lang="zh-CN" altLang="en-US" sz="2400" dirty="0">
                <a:solidFill>
                  <a:schemeClr val="tx2"/>
                </a:solidFill>
                <a:latin typeface="Times New Roman" panose="02020603050405020304" pitchFamily="18" charset="0"/>
                <a:ea typeface="宋体" panose="02010600030101010101" pitchFamily="2" charset="-122"/>
              </a:rPr>
              <a:t>）</a:t>
            </a:r>
            <a:endParaRPr lang="en-US" altLang="zh-CN" sz="2400" dirty="0">
              <a:solidFill>
                <a:schemeClr val="tx2"/>
              </a:solidFill>
              <a:latin typeface="Times New Roman" panose="02020603050405020304" pitchFamily="18" charset="0"/>
              <a:cs typeface="Times New Roman" panose="02020603050405020304" pitchFamily="18" charset="0"/>
            </a:endParaRPr>
          </a:p>
          <a:p>
            <a:pPr eaLnBrk="1" hangingPunct="1">
              <a:buNone/>
            </a:pPr>
            <a:r>
              <a:rPr lang="en-US" altLang="zh-CN" sz="2000" b="0" dirty="0">
                <a:ea typeface="宋体" panose="02010600030101010101" pitchFamily="2" charset="-122"/>
              </a:rPr>
              <a:t>	</a:t>
            </a:r>
            <a:r>
              <a:rPr lang="zh-CN" altLang="en-US" sz="2000" b="0" dirty="0">
                <a:ea typeface="宋体" panose="02010600030101010101" pitchFamily="2" charset="-122"/>
              </a:rPr>
              <a:t>元宇宙指人类运用数字技术构建的，由现实世界映射或超越现实世界，可与现实世界交互的虚拟世界，具备新型社会体系的数字生活空间。</a:t>
            </a:r>
            <a:endParaRPr lang="en-US" altLang="zh-CN" sz="2000" b="0" dirty="0">
              <a:ea typeface="宋体" panose="02010600030101010101" pitchFamily="2" charset="-122"/>
            </a:endParaRPr>
          </a:p>
          <a:p>
            <a:pPr eaLnBrk="1" hangingPunct="1">
              <a:buNone/>
            </a:pPr>
            <a:r>
              <a:rPr lang="en-US" altLang="zh-CN" sz="2000" b="0" dirty="0">
                <a:ea typeface="宋体" panose="02010600030101010101" pitchFamily="2" charset="-122"/>
              </a:rPr>
              <a:t>    </a:t>
            </a:r>
            <a:r>
              <a:rPr lang="zh-CN" altLang="en-US" sz="2000" b="0" dirty="0">
                <a:ea typeface="宋体" panose="02010600030101010101" pitchFamily="2" charset="-122"/>
              </a:rPr>
              <a:t>支持元宇宙的技术包括</a:t>
            </a:r>
            <a:r>
              <a:rPr lang="en-US" altLang="zh-CN" sz="2000" b="0" dirty="0">
                <a:ea typeface="宋体" panose="02010600030101010101" pitchFamily="2" charset="-122"/>
              </a:rPr>
              <a:t>:</a:t>
            </a:r>
            <a:r>
              <a:rPr lang="zh-CN" altLang="en-US" sz="2000" b="0" dirty="0">
                <a:ea typeface="宋体" panose="02010600030101010101" pitchFamily="2" charset="-122"/>
              </a:rPr>
              <a:t>网络和算力技术、人工智能、电子游戏技术、</a:t>
            </a:r>
            <a:r>
              <a:rPr lang="en-US" altLang="zh-CN" sz="2000" b="0" dirty="0">
                <a:ea typeface="宋体" panose="02010600030101010101" pitchFamily="2" charset="-122"/>
              </a:rPr>
              <a:t>AR/VR</a:t>
            </a:r>
            <a:r>
              <a:rPr lang="zh-CN" altLang="en-US" sz="2000" b="0" dirty="0">
                <a:ea typeface="宋体" panose="02010600030101010101" pitchFamily="2" charset="-122"/>
              </a:rPr>
              <a:t>显示技术、区块链技术等</a:t>
            </a:r>
            <a:endParaRPr lang="en-US" altLang="zh-CN" sz="2000" b="0" dirty="0">
              <a:solidFill>
                <a:srgbClr val="00B0F0"/>
              </a:solidFill>
              <a:latin typeface="Times New Roman" panose="02020603050405020304" pitchFamily="18" charset="0"/>
              <a:cs typeface="Times New Roman" panose="02020603050405020304" pitchFamily="18" charset="0"/>
            </a:endParaRPr>
          </a:p>
        </p:txBody>
      </p:sp>
      <p:sp>
        <p:nvSpPr>
          <p:cNvPr id="20483" name="Rectangle 2">
            <a:extLst>
              <a:ext uri="{FF2B5EF4-FFF2-40B4-BE49-F238E27FC236}">
                <a16:creationId xmlns:a16="http://schemas.microsoft.com/office/drawing/2014/main" id="{4B1B26CA-9BA6-4F59-946E-BD6E04EC571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0484" name="Rectangle 4">
            <a:extLst>
              <a:ext uri="{FF2B5EF4-FFF2-40B4-BE49-F238E27FC236}">
                <a16:creationId xmlns:a16="http://schemas.microsoft.com/office/drawing/2014/main" id="{F26EBC90-37BA-49B2-BE69-DA0A9DC9BF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0485" name="Rectangle 4">
            <a:extLst>
              <a:ext uri="{FF2B5EF4-FFF2-40B4-BE49-F238E27FC236}">
                <a16:creationId xmlns:a16="http://schemas.microsoft.com/office/drawing/2014/main" id="{2003F9D6-8C29-411E-A85C-ADEC95F8645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0486" name="Rectangle 2">
            <a:extLst>
              <a:ext uri="{FF2B5EF4-FFF2-40B4-BE49-F238E27FC236}">
                <a16:creationId xmlns:a16="http://schemas.microsoft.com/office/drawing/2014/main" id="{592E50F6-99AC-4200-81F7-9DE03546CE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7" name="Rectangle 2">
            <a:extLst>
              <a:ext uri="{FF2B5EF4-FFF2-40B4-BE49-F238E27FC236}">
                <a16:creationId xmlns:a16="http://schemas.microsoft.com/office/drawing/2014/main" id="{2FD6130E-2396-4BAB-939B-01654E462F2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灯片编号占位符 1">
            <a:extLst>
              <a:ext uri="{FF2B5EF4-FFF2-40B4-BE49-F238E27FC236}">
                <a16:creationId xmlns:a16="http://schemas.microsoft.com/office/drawing/2014/main" id="{B729620F-B5FE-45DF-B1A7-839A03486999}"/>
              </a:ext>
            </a:extLst>
          </p:cNvPr>
          <p:cNvSpPr>
            <a:spLocks noGrp="1"/>
          </p:cNvSpPr>
          <p:nvPr>
            <p:ph type="sldNum" sz="quarter" idx="12"/>
          </p:nvPr>
        </p:nvSpPr>
        <p:spPr/>
        <p:txBody>
          <a:bodyPr/>
          <a:lstStyle/>
          <a:p>
            <a:pPr>
              <a:defRPr/>
            </a:pPr>
            <a:fld id="{1AAF2C16-F320-410B-BAE0-19C806763A7B}" type="slidenum">
              <a:rPr lang="zh-CN" altLang="en-US" smtClean="0"/>
              <a:pPr>
                <a:defRPr/>
              </a:pPr>
              <a:t>18</a:t>
            </a:fld>
            <a:endParaRPr lang="zh-CN" altLang="en-US"/>
          </a:p>
        </p:txBody>
      </p:sp>
      <p:pic>
        <p:nvPicPr>
          <p:cNvPr id="176131" name="Picture 3"/>
          <p:cNvPicPr>
            <a:picLocks noChangeAspect="1" noChangeArrowheads="1"/>
          </p:cNvPicPr>
          <p:nvPr/>
        </p:nvPicPr>
        <p:blipFill>
          <a:blip r:embed="rId2" cstate="print"/>
          <a:srcRect/>
          <a:stretch>
            <a:fillRect/>
          </a:stretch>
        </p:blipFill>
        <p:spPr bwMode="auto">
          <a:xfrm>
            <a:off x="2411760" y="3645024"/>
            <a:ext cx="4714908" cy="3147386"/>
          </a:xfrm>
          <a:prstGeom prst="rect">
            <a:avLst/>
          </a:prstGeom>
          <a:noFill/>
          <a:ln w="9525">
            <a:noFill/>
            <a:miter lim="800000"/>
            <a:headEnd/>
            <a:tailEnd/>
          </a:ln>
          <a:effectLst/>
        </p:spPr>
      </p:pic>
    </p:spTree>
    <p:extLst>
      <p:ext uri="{BB962C8B-B14F-4D97-AF65-F5344CB8AC3E}">
        <p14:creationId xmlns:p14="http://schemas.microsoft.com/office/powerpoint/2010/main" val="4032825479"/>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4D5275ED-2E47-48CB-9D98-9EE759B063BD}"/>
              </a:ext>
            </a:extLst>
          </p:cNvPr>
          <p:cNvSpPr>
            <a:spLocks noGrp="1"/>
          </p:cNvSpPr>
          <p:nvPr>
            <p:ph type="title"/>
          </p:nvPr>
        </p:nvSpPr>
        <p:spPr bwMode="auto">
          <a:xfrm>
            <a:off x="468313" y="1412875"/>
            <a:ext cx="7775575"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215978"/>
                </a:solidFill>
                <a:ea typeface="宋体" panose="02010600030101010101" pitchFamily="2" charset="-122"/>
              </a:rPr>
              <a:t>第</a:t>
            </a:r>
            <a:r>
              <a:rPr lang="en-US" altLang="zh-CN" dirty="0">
                <a:solidFill>
                  <a:srgbClr val="215978"/>
                </a:solidFill>
                <a:ea typeface="宋体" panose="02010600030101010101" pitchFamily="2" charset="-122"/>
              </a:rPr>
              <a:t>1</a:t>
            </a:r>
            <a:r>
              <a:rPr lang="zh-CN" altLang="en-US" dirty="0">
                <a:solidFill>
                  <a:srgbClr val="215978"/>
                </a:solidFill>
                <a:ea typeface="宋体" panose="02010600030101010101" pitchFamily="2" charset="-122"/>
              </a:rPr>
              <a:t>章</a:t>
            </a:r>
            <a:r>
              <a:rPr lang="zh-CN" altLang="ja-JP" dirty="0">
                <a:solidFill>
                  <a:srgbClr val="215978"/>
                </a:solidFill>
                <a:ea typeface="宋体" panose="02010600030101010101" pitchFamily="2" charset="-122"/>
              </a:rPr>
              <a:t> </a:t>
            </a:r>
            <a:r>
              <a:rPr lang="zh-CN" altLang="en-US" dirty="0">
                <a:solidFill>
                  <a:srgbClr val="215978"/>
                </a:solidFill>
                <a:ea typeface="宋体" panose="02010600030101010101" pitchFamily="2" charset="-122"/>
              </a:rPr>
              <a:t>计算机网络概论（基础部分）</a:t>
            </a:r>
            <a:endParaRPr lang="en-US" altLang="zh-CN" dirty="0">
              <a:solidFill>
                <a:srgbClr val="215978"/>
              </a:solidFill>
              <a:ea typeface="宋体" panose="02010600030101010101" pitchFamily="2" charset="-122"/>
            </a:endParaRPr>
          </a:p>
        </p:txBody>
      </p:sp>
      <p:sp>
        <p:nvSpPr>
          <p:cNvPr id="4099" name="内容占位符 4">
            <a:extLst>
              <a:ext uri="{FF2B5EF4-FFF2-40B4-BE49-F238E27FC236}">
                <a16:creationId xmlns:a16="http://schemas.microsoft.com/office/drawing/2014/main" id="{F61D8005-280F-4218-A5CB-4DB78549C6B5}"/>
              </a:ext>
            </a:extLst>
          </p:cNvPr>
          <p:cNvSpPr>
            <a:spLocks noGrp="1"/>
          </p:cNvSpPr>
          <p:nvPr>
            <p:ph idx="1"/>
          </p:nvPr>
        </p:nvSpPr>
        <p:spPr bwMode="auto">
          <a:xfrm>
            <a:off x="457200" y="2247900"/>
            <a:ext cx="8229600" cy="3844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网络形成与发展</a:t>
            </a:r>
            <a:endParaRPr lang="en-US" altLang="zh-CN" sz="2400" dirty="0">
              <a:solidFill>
                <a:schemeClr val="bg1">
                  <a:lumMod val="50000"/>
                </a:schemeClr>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新型网络形态</a:t>
            </a:r>
            <a:endParaRPr lang="en-US" altLang="zh-CN" sz="2400" dirty="0">
              <a:solidFill>
                <a:schemeClr val="bg1">
                  <a:lumMod val="50000"/>
                </a:schemeClr>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rgbClr val="215978"/>
                </a:solidFill>
                <a:ea typeface="宋体" panose="02010600030101010101" pitchFamily="2" charset="-122"/>
              </a:rPr>
              <a:t>计算机网络定义</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网络体系结构的基本概念</a:t>
            </a:r>
            <a:endParaRPr lang="zh-CN" altLang="ja-JP" sz="2400" dirty="0">
              <a:solidFill>
                <a:schemeClr val="bg1">
                  <a:lumMod val="50000"/>
                </a:schemeClr>
              </a:solidFill>
              <a:ea typeface="宋体" panose="02010600030101010101" pitchFamily="2" charset="-122"/>
            </a:endParaRPr>
          </a:p>
        </p:txBody>
      </p:sp>
      <p:sp>
        <p:nvSpPr>
          <p:cNvPr id="2" name="灯片编号占位符 1">
            <a:extLst>
              <a:ext uri="{FF2B5EF4-FFF2-40B4-BE49-F238E27FC236}">
                <a16:creationId xmlns:a16="http://schemas.microsoft.com/office/drawing/2014/main" id="{A3CFC8BD-E9C5-4782-B77C-CE4140EDF2A3}"/>
              </a:ext>
            </a:extLst>
          </p:cNvPr>
          <p:cNvSpPr>
            <a:spLocks noGrp="1"/>
          </p:cNvSpPr>
          <p:nvPr>
            <p:ph type="sldNum" sz="quarter" idx="12"/>
          </p:nvPr>
        </p:nvSpPr>
        <p:spPr/>
        <p:txBody>
          <a:bodyPr/>
          <a:lstStyle/>
          <a:p>
            <a:pPr>
              <a:defRPr/>
            </a:pPr>
            <a:fld id="{1AAF2C16-F320-410B-BAE0-19C806763A7B}" type="slidenum">
              <a:rPr lang="zh-CN" altLang="en-US" smtClean="0"/>
              <a:pPr>
                <a:defRPr/>
              </a:pPr>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4D5275ED-2E47-48CB-9D98-9EE759B063BD}"/>
              </a:ext>
            </a:extLst>
          </p:cNvPr>
          <p:cNvSpPr>
            <a:spLocks noGrp="1"/>
          </p:cNvSpPr>
          <p:nvPr>
            <p:ph type="title"/>
          </p:nvPr>
        </p:nvSpPr>
        <p:spPr bwMode="auto">
          <a:xfrm>
            <a:off x="468313" y="1412875"/>
            <a:ext cx="7775575"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215978"/>
                </a:solidFill>
                <a:ea typeface="宋体" panose="02010600030101010101" pitchFamily="2" charset="-122"/>
              </a:rPr>
              <a:t>第</a:t>
            </a:r>
            <a:r>
              <a:rPr lang="en-US" altLang="zh-CN" dirty="0">
                <a:solidFill>
                  <a:srgbClr val="215978"/>
                </a:solidFill>
                <a:ea typeface="宋体" panose="02010600030101010101" pitchFamily="2" charset="-122"/>
              </a:rPr>
              <a:t>1</a:t>
            </a:r>
            <a:r>
              <a:rPr lang="zh-CN" altLang="en-US" dirty="0">
                <a:solidFill>
                  <a:srgbClr val="215978"/>
                </a:solidFill>
                <a:ea typeface="宋体" panose="02010600030101010101" pitchFamily="2" charset="-122"/>
              </a:rPr>
              <a:t>章</a:t>
            </a:r>
            <a:r>
              <a:rPr lang="zh-CN" altLang="ja-JP" dirty="0">
                <a:solidFill>
                  <a:srgbClr val="215978"/>
                </a:solidFill>
                <a:ea typeface="宋体" panose="02010600030101010101" pitchFamily="2" charset="-122"/>
              </a:rPr>
              <a:t> </a:t>
            </a:r>
            <a:r>
              <a:rPr lang="zh-CN" altLang="en-US" dirty="0">
                <a:solidFill>
                  <a:srgbClr val="215978"/>
                </a:solidFill>
                <a:ea typeface="宋体" panose="02010600030101010101" pitchFamily="2" charset="-122"/>
              </a:rPr>
              <a:t>计算机网络概论（基础部分）</a:t>
            </a:r>
            <a:endParaRPr lang="en-US" altLang="zh-CN" dirty="0">
              <a:solidFill>
                <a:srgbClr val="215978"/>
              </a:solidFill>
              <a:ea typeface="宋体" panose="02010600030101010101" pitchFamily="2" charset="-122"/>
            </a:endParaRPr>
          </a:p>
        </p:txBody>
      </p:sp>
      <p:sp>
        <p:nvSpPr>
          <p:cNvPr id="4099" name="内容占位符 4">
            <a:extLst>
              <a:ext uri="{FF2B5EF4-FFF2-40B4-BE49-F238E27FC236}">
                <a16:creationId xmlns:a16="http://schemas.microsoft.com/office/drawing/2014/main" id="{F61D8005-280F-4218-A5CB-4DB78549C6B5}"/>
              </a:ext>
            </a:extLst>
          </p:cNvPr>
          <p:cNvSpPr>
            <a:spLocks noGrp="1"/>
          </p:cNvSpPr>
          <p:nvPr>
            <p:ph idx="1"/>
          </p:nvPr>
        </p:nvSpPr>
        <p:spPr bwMode="auto">
          <a:xfrm>
            <a:off x="457200" y="2247900"/>
            <a:ext cx="8229600" cy="3844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Char char=""/>
            </a:pPr>
            <a:r>
              <a:rPr lang="zh-CN" altLang="en-US" sz="2400" dirty="0">
                <a:solidFill>
                  <a:srgbClr val="215978"/>
                </a:solidFill>
                <a:ea typeface="宋体" panose="02010600030101010101" pitchFamily="2" charset="-122"/>
              </a:rPr>
              <a:t>网络形成与发展</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新型网络形态</a:t>
            </a:r>
            <a:endParaRPr lang="en-US" altLang="zh-CN" sz="2400" dirty="0">
              <a:solidFill>
                <a:schemeClr val="bg1">
                  <a:lumMod val="50000"/>
                </a:schemeClr>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计算机网络定义</a:t>
            </a:r>
            <a:endParaRPr lang="en-US" altLang="zh-CN" sz="2400" dirty="0">
              <a:solidFill>
                <a:schemeClr val="bg1">
                  <a:lumMod val="50000"/>
                </a:schemeClr>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网络体系结构的基本概念</a:t>
            </a:r>
            <a:endParaRPr lang="zh-CN" altLang="ja-JP" sz="2400" dirty="0">
              <a:solidFill>
                <a:schemeClr val="bg1">
                  <a:lumMod val="50000"/>
                </a:schemeClr>
              </a:solidFill>
              <a:ea typeface="宋体" panose="02010600030101010101" pitchFamily="2" charset="-122"/>
            </a:endParaRPr>
          </a:p>
        </p:txBody>
      </p:sp>
      <p:sp>
        <p:nvSpPr>
          <p:cNvPr id="2" name="灯片编号占位符 1">
            <a:extLst>
              <a:ext uri="{FF2B5EF4-FFF2-40B4-BE49-F238E27FC236}">
                <a16:creationId xmlns:a16="http://schemas.microsoft.com/office/drawing/2014/main" id="{F40AAA46-ABB1-4B83-9FA1-4AF0D1DF1C8F}"/>
              </a:ext>
            </a:extLst>
          </p:cNvPr>
          <p:cNvSpPr>
            <a:spLocks noGrp="1"/>
          </p:cNvSpPr>
          <p:nvPr>
            <p:ph type="sldNum" sz="quarter" idx="12"/>
          </p:nvPr>
        </p:nvSpPr>
        <p:spPr/>
        <p:txBody>
          <a:bodyPr/>
          <a:lstStyle/>
          <a:p>
            <a:pPr>
              <a:defRPr/>
            </a:pPr>
            <a:fld id="{1AAF2C16-F320-410B-BAE0-19C806763A7B}" type="slidenum">
              <a:rPr lang="zh-CN" altLang="en-US" smtClean="0"/>
              <a:pPr>
                <a:defRPr/>
              </a:pPr>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E6561B4D-B366-47EA-B570-32D274B5B90D}" type="slidenum">
              <a:rPr lang="en-US" altLang="zh-CN"/>
              <a:pPr/>
              <a:t>20</a:t>
            </a:fld>
            <a:endParaRPr lang="en-US" altLang="zh-CN"/>
          </a:p>
        </p:txBody>
      </p:sp>
      <p:sp>
        <p:nvSpPr>
          <p:cNvPr id="290820" name="Text Box 4"/>
          <p:cNvSpPr txBox="1">
            <a:spLocks noChangeArrowheads="1"/>
          </p:cNvSpPr>
          <p:nvPr/>
        </p:nvSpPr>
        <p:spPr bwMode="auto">
          <a:xfrm>
            <a:off x="657252" y="2215061"/>
            <a:ext cx="7772400" cy="424732"/>
          </a:xfrm>
          <a:prstGeom prst="rect">
            <a:avLst/>
          </a:prstGeom>
          <a:noFill/>
          <a:ln w="9525">
            <a:solidFill>
              <a:srgbClr val="FF0000"/>
            </a:solidFill>
            <a:miter lim="800000"/>
            <a:headEnd/>
            <a:tailEnd/>
          </a:ln>
          <a:effectLst/>
        </p:spPr>
        <p:txBody>
          <a:bodyPr>
            <a:spAutoFit/>
          </a:bodyPr>
          <a:lstStyle/>
          <a:p>
            <a:pPr algn="l" eaLnBrk="1">
              <a:lnSpc>
                <a:spcPct val="120000"/>
              </a:lnSpc>
              <a:spcBef>
                <a:spcPct val="20000"/>
              </a:spcBef>
              <a:buClr>
                <a:srgbClr val="4D4D4D"/>
              </a:buClr>
              <a:buSzPct val="85000"/>
              <a:buFont typeface="Wingdings" pitchFamily="2" charset="2"/>
              <a:buNone/>
            </a:pPr>
            <a:r>
              <a:rPr lang="zh-CN" altLang="en-US" b="1" dirty="0">
                <a:solidFill>
                  <a:srgbClr val="FF0000"/>
                </a:solidFill>
                <a:latin typeface="楷体_GB2312" pitchFamily="49" charset="-122"/>
                <a:ea typeface="楷体_GB2312" pitchFamily="49" charset="-122"/>
              </a:rPr>
              <a:t>简单定义</a:t>
            </a:r>
            <a:r>
              <a:rPr lang="zh-CN" altLang="en-US" b="1" dirty="0">
                <a:solidFill>
                  <a:srgbClr val="FF0000"/>
                </a:solidFill>
                <a:latin typeface="华文中宋" pitchFamily="2" charset="-122"/>
                <a:ea typeface="华文中宋" pitchFamily="2" charset="-122"/>
              </a:rPr>
              <a:t>   </a:t>
            </a:r>
            <a:r>
              <a:rPr lang="zh-CN" altLang="en-US" b="1" dirty="0">
                <a:latin typeface="华文中宋" pitchFamily="2" charset="-122"/>
                <a:ea typeface="华文中宋" pitchFamily="2" charset="-122"/>
              </a:rPr>
              <a:t>一些互相连接的、自治的计算机的集合。</a:t>
            </a:r>
            <a:endParaRPr lang="zh-CN" altLang="en-US" b="1" dirty="0">
              <a:ea typeface="宋体" pitchFamily="2" charset="-122"/>
            </a:endParaRPr>
          </a:p>
        </p:txBody>
      </p:sp>
      <p:sp>
        <p:nvSpPr>
          <p:cNvPr id="290821" name="Text Box 5"/>
          <p:cNvSpPr txBox="1">
            <a:spLocks noChangeArrowheads="1"/>
          </p:cNvSpPr>
          <p:nvPr/>
        </p:nvSpPr>
        <p:spPr bwMode="auto">
          <a:xfrm>
            <a:off x="657252" y="2711231"/>
            <a:ext cx="7772400" cy="2314673"/>
          </a:xfrm>
          <a:prstGeom prst="rect">
            <a:avLst/>
          </a:prstGeom>
          <a:noFill/>
          <a:ln w="9525">
            <a:solidFill>
              <a:srgbClr val="FF0000"/>
            </a:solidFill>
            <a:miter lim="800000"/>
            <a:headEnd/>
            <a:tailEnd/>
          </a:ln>
          <a:effectLst/>
        </p:spPr>
        <p:txBody>
          <a:bodyPr>
            <a:spAutoFit/>
          </a:bodyPr>
          <a:lstStyle/>
          <a:p>
            <a:pPr algn="l">
              <a:lnSpc>
                <a:spcPct val="110000"/>
              </a:lnSpc>
              <a:spcBef>
                <a:spcPct val="10000"/>
              </a:spcBef>
            </a:pPr>
            <a:r>
              <a:rPr lang="zh-CN" altLang="en-US" b="1" dirty="0">
                <a:solidFill>
                  <a:srgbClr val="FF0000"/>
                </a:solidFill>
                <a:latin typeface="楷体_GB2312" pitchFamily="49" charset="-122"/>
                <a:ea typeface="楷体_GB2312" pitchFamily="49" charset="-122"/>
              </a:rPr>
              <a:t>文献定义</a:t>
            </a:r>
          </a:p>
          <a:p>
            <a:pPr algn="l">
              <a:lnSpc>
                <a:spcPct val="110000"/>
              </a:lnSpc>
              <a:spcBef>
                <a:spcPct val="10000"/>
              </a:spcBef>
            </a:pPr>
            <a:r>
              <a:rPr lang="zh-CN" altLang="en-US" dirty="0">
                <a:latin typeface="华文中宋" pitchFamily="2" charset="-122"/>
                <a:ea typeface="华文中宋" pitchFamily="2" charset="-122"/>
              </a:rPr>
              <a:t>    </a:t>
            </a:r>
            <a:r>
              <a:rPr lang="zh-CN" altLang="en-US" b="1" dirty="0">
                <a:latin typeface="华文中宋" pitchFamily="2" charset="-122"/>
                <a:ea typeface="华文中宋" pitchFamily="2" charset="-122"/>
              </a:rPr>
              <a:t>计算机网络是</a:t>
            </a:r>
            <a:r>
              <a:rPr lang="zh-CN" altLang="en-US" b="1" dirty="0">
                <a:solidFill>
                  <a:srgbClr val="FF0000"/>
                </a:solidFill>
                <a:latin typeface="华文中宋" pitchFamily="2" charset="-122"/>
                <a:ea typeface="华文中宋" pitchFamily="2" charset="-122"/>
              </a:rPr>
              <a:t>用通信设备和线路</a:t>
            </a:r>
            <a:r>
              <a:rPr lang="zh-CN" altLang="en-US" b="1" dirty="0">
                <a:latin typeface="华文中宋" pitchFamily="2" charset="-122"/>
                <a:ea typeface="华文中宋" pitchFamily="2" charset="-122"/>
              </a:rPr>
              <a:t>将分散在不同地点的有独立功能的</a:t>
            </a:r>
            <a:r>
              <a:rPr lang="zh-CN" altLang="en-US" b="1" dirty="0">
                <a:solidFill>
                  <a:srgbClr val="FF0000"/>
                </a:solidFill>
                <a:latin typeface="华文中宋" pitchFamily="2" charset="-122"/>
                <a:ea typeface="华文中宋" pitchFamily="2" charset="-122"/>
              </a:rPr>
              <a:t>多个计算机系统</a:t>
            </a:r>
            <a:r>
              <a:rPr lang="zh-CN" altLang="en-US" b="1" dirty="0">
                <a:latin typeface="华文中宋" pitchFamily="2" charset="-122"/>
                <a:ea typeface="华文中宋" pitchFamily="2" charset="-122"/>
              </a:rPr>
              <a:t>互相连接起来，并按照</a:t>
            </a:r>
            <a:r>
              <a:rPr lang="zh-CN" altLang="en-US" b="1" dirty="0">
                <a:solidFill>
                  <a:srgbClr val="FF0000"/>
                </a:solidFill>
                <a:latin typeface="华文中宋" pitchFamily="2" charset="-122"/>
                <a:ea typeface="华文中宋" pitchFamily="2" charset="-122"/>
              </a:rPr>
              <a:t>网络协议</a:t>
            </a:r>
            <a:r>
              <a:rPr lang="zh-CN" altLang="en-US" b="1" dirty="0">
                <a:latin typeface="华文中宋" pitchFamily="2" charset="-122"/>
                <a:ea typeface="华文中宋" pitchFamily="2" charset="-122"/>
              </a:rPr>
              <a:t>进行数据通信，实现资源共享的计算机集合。</a:t>
            </a:r>
          </a:p>
          <a:p>
            <a:pPr algn="l">
              <a:lnSpc>
                <a:spcPct val="110000"/>
              </a:lnSpc>
              <a:spcBef>
                <a:spcPct val="10000"/>
              </a:spcBef>
              <a:buSzPct val="85000"/>
              <a:buFont typeface="Wingdings" pitchFamily="2" charset="2"/>
              <a:buChar char="ü"/>
            </a:pPr>
            <a:r>
              <a:rPr lang="zh-CN" altLang="en-US" b="1" dirty="0">
                <a:solidFill>
                  <a:srgbClr val="006600"/>
                </a:solidFill>
                <a:latin typeface="华文中宋" pitchFamily="2" charset="-122"/>
                <a:ea typeface="华文中宋" pitchFamily="2" charset="-122"/>
              </a:rPr>
              <a:t>   </a:t>
            </a:r>
            <a:r>
              <a:rPr lang="zh-CN" altLang="en-US" b="1" i="1" dirty="0">
                <a:solidFill>
                  <a:schemeClr val="hlink"/>
                </a:solidFill>
                <a:latin typeface="华文中宋" pitchFamily="2" charset="-122"/>
                <a:ea typeface="华文中宋" pitchFamily="2" charset="-122"/>
              </a:rPr>
              <a:t>多个计算机：</a:t>
            </a:r>
            <a:r>
              <a:rPr lang="zh-CN" altLang="en-US" b="1" dirty="0">
                <a:latin typeface="华文中宋" pitchFamily="2" charset="-122"/>
                <a:ea typeface="华文中宋" pitchFamily="2" charset="-122"/>
              </a:rPr>
              <a:t>为用户提供服务；</a:t>
            </a:r>
          </a:p>
          <a:p>
            <a:pPr algn="l">
              <a:lnSpc>
                <a:spcPct val="110000"/>
              </a:lnSpc>
              <a:spcBef>
                <a:spcPct val="10000"/>
              </a:spcBef>
              <a:buSzPct val="85000"/>
              <a:buFont typeface="Wingdings" pitchFamily="2" charset="2"/>
              <a:buChar char="ü"/>
            </a:pPr>
            <a:r>
              <a:rPr lang="zh-CN" altLang="en-US" b="1" i="1" dirty="0">
                <a:solidFill>
                  <a:srgbClr val="006600"/>
                </a:solidFill>
                <a:latin typeface="华文中宋" pitchFamily="2" charset="-122"/>
                <a:ea typeface="华文中宋" pitchFamily="2" charset="-122"/>
              </a:rPr>
              <a:t>   </a:t>
            </a:r>
            <a:r>
              <a:rPr lang="zh-CN" altLang="en-US" b="1" i="1" dirty="0">
                <a:solidFill>
                  <a:schemeClr val="hlink"/>
                </a:solidFill>
                <a:latin typeface="华文中宋" pitchFamily="2" charset="-122"/>
                <a:ea typeface="华文中宋" pitchFamily="2" charset="-122"/>
              </a:rPr>
              <a:t>一个通信子网：</a:t>
            </a:r>
            <a:r>
              <a:rPr lang="zh-CN" altLang="en-US" b="1" dirty="0">
                <a:latin typeface="华文中宋" pitchFamily="2" charset="-122"/>
                <a:ea typeface="华文中宋" pitchFamily="2" charset="-122"/>
              </a:rPr>
              <a:t>通信设备和线路；</a:t>
            </a:r>
          </a:p>
          <a:p>
            <a:pPr algn="l">
              <a:lnSpc>
                <a:spcPct val="110000"/>
              </a:lnSpc>
              <a:spcBef>
                <a:spcPct val="10000"/>
              </a:spcBef>
              <a:buClr>
                <a:srgbClr val="008000"/>
              </a:buClr>
              <a:buSzPct val="85000"/>
              <a:buFont typeface="Wingdings" pitchFamily="2" charset="2"/>
              <a:buChar char="ü"/>
            </a:pPr>
            <a:r>
              <a:rPr lang="zh-CN" altLang="en-US" b="1" dirty="0">
                <a:latin typeface="华文中宋" pitchFamily="2" charset="-122"/>
                <a:ea typeface="华文中宋" pitchFamily="2" charset="-122"/>
              </a:rPr>
              <a:t>   </a:t>
            </a:r>
            <a:r>
              <a:rPr lang="zh-CN" altLang="en-US" b="1" i="1" dirty="0">
                <a:solidFill>
                  <a:schemeClr val="hlink"/>
                </a:solidFill>
                <a:latin typeface="华文中宋" pitchFamily="2" charset="-122"/>
                <a:ea typeface="华文中宋" pitchFamily="2" charset="-122"/>
              </a:rPr>
              <a:t>一系列协议：</a:t>
            </a:r>
            <a:r>
              <a:rPr lang="zh-CN" altLang="en-US" b="1" dirty="0">
                <a:latin typeface="华文中宋" pitchFamily="2" charset="-122"/>
                <a:ea typeface="华文中宋" pitchFamily="2" charset="-122"/>
              </a:rPr>
              <a:t>保证数据通信。</a:t>
            </a:r>
          </a:p>
        </p:txBody>
      </p:sp>
      <p:sp>
        <p:nvSpPr>
          <p:cNvPr id="290822" name="Text Box 6"/>
          <p:cNvSpPr txBox="1">
            <a:spLocks noChangeArrowheads="1"/>
          </p:cNvSpPr>
          <p:nvPr/>
        </p:nvSpPr>
        <p:spPr bwMode="auto">
          <a:xfrm>
            <a:off x="657252" y="5211561"/>
            <a:ext cx="7772400" cy="646331"/>
          </a:xfrm>
          <a:prstGeom prst="rect">
            <a:avLst/>
          </a:prstGeom>
          <a:noFill/>
          <a:ln w="9525">
            <a:solidFill>
              <a:srgbClr val="FF0000"/>
            </a:solidFill>
            <a:miter lim="800000"/>
            <a:headEnd/>
            <a:tailEnd/>
          </a:ln>
          <a:effectLst/>
        </p:spPr>
        <p:txBody>
          <a:bodyPr>
            <a:spAutoFit/>
          </a:bodyPr>
          <a:lstStyle/>
          <a:p>
            <a:pPr algn="l"/>
            <a:r>
              <a:rPr lang="zh-CN" altLang="en-US" b="1" dirty="0">
                <a:solidFill>
                  <a:srgbClr val="FF0000"/>
                </a:solidFill>
                <a:ea typeface="楷体_GB2312" pitchFamily="49" charset="-122"/>
              </a:rPr>
              <a:t>网络类型</a:t>
            </a:r>
            <a:r>
              <a:rPr lang="zh-CN" altLang="en-US" b="1" dirty="0">
                <a:solidFill>
                  <a:srgbClr val="FF0000"/>
                </a:solidFill>
                <a:ea typeface="宋体" pitchFamily="2" charset="-122"/>
              </a:rPr>
              <a:t>    </a:t>
            </a:r>
            <a:r>
              <a:rPr lang="zh-CN" altLang="en-US" b="1" dirty="0">
                <a:latin typeface="华文中宋" pitchFamily="2" charset="-122"/>
                <a:ea typeface="华文中宋" pitchFamily="2" charset="-122"/>
              </a:rPr>
              <a:t>很多，如局域网、广域网等。</a:t>
            </a:r>
          </a:p>
          <a:p>
            <a:pPr algn="l"/>
            <a:r>
              <a:rPr lang="zh-CN" altLang="en-US" b="1" dirty="0">
                <a:latin typeface="华文中宋" pitchFamily="2" charset="-122"/>
                <a:ea typeface="华文中宋" pitchFamily="2" charset="-122"/>
              </a:rPr>
              <a:t>                     典型：因特网。</a:t>
            </a:r>
          </a:p>
        </p:txBody>
      </p:sp>
      <p:sp>
        <p:nvSpPr>
          <p:cNvPr id="12" name="矩形 11"/>
          <p:cNvSpPr/>
          <p:nvPr/>
        </p:nvSpPr>
        <p:spPr>
          <a:xfrm>
            <a:off x="214282" y="1214422"/>
            <a:ext cx="3595856" cy="649217"/>
          </a:xfrm>
          <a:prstGeom prst="rect">
            <a:avLst/>
          </a:prstGeom>
        </p:spPr>
        <p:txBody>
          <a:bodyPr wrap="none">
            <a:spAutoFit/>
          </a:bodyPr>
          <a:lstStyle/>
          <a:p>
            <a:pPr marL="342900" lvl="0" indent="-342900" eaLnBrk="1" hangingPunct="1">
              <a:lnSpc>
                <a:spcPct val="150000"/>
              </a:lnSpc>
              <a:spcBef>
                <a:spcPct val="20000"/>
              </a:spcBef>
              <a:buClr>
                <a:schemeClr val="hlink"/>
              </a:buClr>
            </a:pPr>
            <a:r>
              <a:rPr lang="en-US" altLang="zh-CN" sz="2800" b="1" dirty="0">
                <a:solidFill>
                  <a:srgbClr val="00B0F0"/>
                </a:solidFill>
                <a:latin typeface="+mn-lt"/>
                <a:cs typeface="ＭＳ Ｐゴシック" charset="0"/>
              </a:rPr>
              <a:t>1.3  </a:t>
            </a:r>
            <a:r>
              <a:rPr lang="zh-CN" altLang="en-US" sz="2800" b="1" dirty="0">
                <a:solidFill>
                  <a:srgbClr val="00B0F0"/>
                </a:solidFill>
                <a:latin typeface="+mn-lt"/>
                <a:cs typeface="ＭＳ Ｐゴシック" charset="0"/>
              </a:rPr>
              <a:t>计算机网络定义</a:t>
            </a:r>
            <a:endParaRPr lang="en-US" altLang="zh-CN" sz="2800" b="1" dirty="0">
              <a:solidFill>
                <a:srgbClr val="00B0F0"/>
              </a:solidFill>
              <a:latin typeface="+mn-lt"/>
              <a:cs typeface="ＭＳ Ｐゴシック"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0820"/>
                                        </p:tgtEl>
                                        <p:attrNameLst>
                                          <p:attrName>style.visibility</p:attrName>
                                        </p:attrNameLst>
                                      </p:cBhvr>
                                      <p:to>
                                        <p:strVal val="visible"/>
                                      </p:to>
                                    </p:set>
                                    <p:animEffect transition="in" filter="wipe(down)">
                                      <p:cBhvr>
                                        <p:cTn id="7" dur="500"/>
                                        <p:tgtEl>
                                          <p:spTgt spid="2908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90821"/>
                                        </p:tgtEl>
                                        <p:attrNameLst>
                                          <p:attrName>style.visibility</p:attrName>
                                        </p:attrNameLst>
                                      </p:cBhvr>
                                      <p:to>
                                        <p:strVal val="visible"/>
                                      </p:to>
                                    </p:set>
                                    <p:animEffect transition="in" filter="box(in)">
                                      <p:cBhvr>
                                        <p:cTn id="12" dur="500"/>
                                        <p:tgtEl>
                                          <p:spTgt spid="29082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90822"/>
                                        </p:tgtEl>
                                        <p:attrNameLst>
                                          <p:attrName>style.visibility</p:attrName>
                                        </p:attrNameLst>
                                      </p:cBhvr>
                                      <p:to>
                                        <p:strVal val="visible"/>
                                      </p:to>
                                    </p:set>
                                    <p:animEffect transition="in" filter="diamond(in)">
                                      <p:cBhvr>
                                        <p:cTn id="17" dur="2000"/>
                                        <p:tgtEl>
                                          <p:spTgt spid="29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0" grpId="0" animBg="1"/>
      <p:bldP spid="290821" grpId="0" animBg="1"/>
      <p:bldP spid="2908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26626" name="内容占位符 4">
            <a:extLst>
              <a:ext uri="{FF2B5EF4-FFF2-40B4-BE49-F238E27FC236}">
                <a16:creationId xmlns:a16="http://schemas.microsoft.com/office/drawing/2014/main" id="{12D02090-830C-4F87-A367-9632D851D23E}"/>
              </a:ext>
            </a:extLst>
          </p:cNvPr>
          <p:cNvSpPr>
            <a:spLocks noGrp="1"/>
          </p:cNvSpPr>
          <p:nvPr>
            <p:ph idx="1"/>
          </p:nvPr>
        </p:nvSpPr>
        <p:spPr bwMode="auto">
          <a:xfrm>
            <a:off x="357158" y="1214422"/>
            <a:ext cx="4860929" cy="2952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一、计算机网络的结构和组成</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dirty="0">
                <a:solidFill>
                  <a:srgbClr val="00B0F0"/>
                </a:solidFill>
                <a:latin typeface="仿宋" panose="02010609060101010101" pitchFamily="49" charset="-122"/>
                <a:ea typeface="仿宋" panose="02010609060101010101" pitchFamily="49" charset="-122"/>
              </a:rPr>
              <a:t>1. </a:t>
            </a:r>
            <a:r>
              <a:rPr lang="zh-CN" altLang="en-US" sz="2000" dirty="0">
                <a:solidFill>
                  <a:srgbClr val="00B0F0"/>
                </a:solidFill>
                <a:latin typeface="仿宋" panose="02010609060101010101" pitchFamily="49" charset="-122"/>
                <a:ea typeface="仿宋" panose="02010609060101010101" pitchFamily="49" charset="-122"/>
              </a:rPr>
              <a:t>通信子网与资源子网</a:t>
            </a:r>
            <a:endParaRPr lang="en-US" altLang="zh-CN" sz="2000" dirty="0">
              <a:solidFill>
                <a:srgbClr val="00B0F0"/>
              </a:solidFill>
              <a:latin typeface="仿宋" panose="02010609060101010101" pitchFamily="49" charset="-122"/>
              <a:ea typeface="仿宋" panose="02010609060101010101" pitchFamily="49" charset="-122"/>
            </a:endParaRPr>
          </a:p>
        </p:txBody>
      </p:sp>
      <p:sp>
        <p:nvSpPr>
          <p:cNvPr id="26627" name="Rectangle 2">
            <a:extLst>
              <a:ext uri="{FF2B5EF4-FFF2-40B4-BE49-F238E27FC236}">
                <a16:creationId xmlns:a16="http://schemas.microsoft.com/office/drawing/2014/main" id="{CC37FFB6-D977-4872-96C0-9CBE111D87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8" name="Rectangle 4">
            <a:extLst>
              <a:ext uri="{FF2B5EF4-FFF2-40B4-BE49-F238E27FC236}">
                <a16:creationId xmlns:a16="http://schemas.microsoft.com/office/drawing/2014/main" id="{02E74005-7CDA-4B0A-B67C-1275DA74E3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9" name="Rectangle 4">
            <a:extLst>
              <a:ext uri="{FF2B5EF4-FFF2-40B4-BE49-F238E27FC236}">
                <a16:creationId xmlns:a16="http://schemas.microsoft.com/office/drawing/2014/main" id="{72038384-5890-4E32-9067-00394A80C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30" name="Rectangle 2">
            <a:extLst>
              <a:ext uri="{FF2B5EF4-FFF2-40B4-BE49-F238E27FC236}">
                <a16:creationId xmlns:a16="http://schemas.microsoft.com/office/drawing/2014/main" id="{AD17125B-E171-42CC-9C5A-9F80CC7BCF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9" name="Rectangle 232"/>
          <p:cNvSpPr>
            <a:spLocks noChangeArrowheads="1"/>
          </p:cNvSpPr>
          <p:nvPr/>
        </p:nvSpPr>
        <p:spPr bwMode="auto">
          <a:xfrm>
            <a:off x="904876" y="2505100"/>
            <a:ext cx="3810000" cy="3281354"/>
          </a:xfrm>
          <a:prstGeom prst="rect">
            <a:avLst/>
          </a:prstGeom>
          <a:noFill/>
          <a:ln w="9525">
            <a:noFill/>
            <a:miter lim="800000"/>
            <a:headEnd/>
            <a:tailEnd/>
          </a:ln>
          <a:effectLst/>
        </p:spPr>
        <p:txBody>
          <a:bodyPr/>
          <a:lstStyle/>
          <a:p>
            <a:pPr marL="342900" marR="0" lvl="0" indent="-342900" algn="l" defTabSz="914400" eaLnBrk="1" fontAlgn="auto" latinLnBrk="0" hangingPunct="1">
              <a:lnSpc>
                <a:spcPct val="100000"/>
              </a:lnSpc>
              <a:spcBef>
                <a:spcPct val="20000"/>
              </a:spcBef>
              <a:spcAft>
                <a:spcPts val="0"/>
              </a:spcAft>
              <a:buClr>
                <a:srgbClr val="4D4D4D"/>
              </a:buClr>
              <a:buSzPct val="85000"/>
              <a:buFont typeface="Wingdings" pitchFamily="2" charset="2"/>
              <a:buNone/>
              <a:tabLst/>
              <a:defRPr/>
            </a:pPr>
            <a:r>
              <a:rPr kumimoji="0" lang="zh-CN" altLang="en-US" sz="1800" b="1" i="0" u="sng" strike="noStrike" kern="0" cap="none" spc="0" normalizeH="0" baseline="0" noProof="0" dirty="0">
                <a:ln>
                  <a:noFill/>
                </a:ln>
                <a:solidFill>
                  <a:srgbClr val="CC0066"/>
                </a:solidFill>
                <a:effectLst/>
                <a:uLnTx/>
                <a:uFillTx/>
                <a:latin typeface="楷体_GB2312" pitchFamily="49" charset="-122"/>
                <a:ea typeface="楷体_GB2312" pitchFamily="49" charset="-122"/>
              </a:rPr>
              <a:t>网络划分为两大部分：</a:t>
            </a:r>
            <a:r>
              <a:rPr kumimoji="0" lang="zh-CN" altLang="en-US" sz="1800" b="1" i="0" u="none" strike="noStrike" kern="0" cap="none" spc="0" normalizeH="0" baseline="0" noProof="0" dirty="0">
                <a:ln>
                  <a:noFill/>
                </a:ln>
                <a:solidFill>
                  <a:srgbClr val="0000FF"/>
                </a:solidFill>
                <a:effectLst/>
                <a:uLnTx/>
                <a:uFillTx/>
                <a:latin typeface="楷体_GB2312" pitchFamily="49" charset="-122"/>
                <a:ea typeface="楷体_GB2312" pitchFamily="49" charset="-122"/>
              </a:rPr>
              <a:t> </a:t>
            </a:r>
          </a:p>
          <a:p>
            <a:pPr marL="342900" marR="0" lvl="0" indent="-342900" algn="l" defTabSz="914400" eaLnBrk="1" fontAlgn="auto" latinLnBrk="0" hangingPunct="1">
              <a:lnSpc>
                <a:spcPct val="100000"/>
              </a:lnSpc>
              <a:spcBef>
                <a:spcPct val="20000"/>
              </a:spcBef>
              <a:spcAft>
                <a:spcPts val="0"/>
              </a:spcAft>
              <a:buClr>
                <a:srgbClr val="4D4D4D"/>
              </a:buClr>
              <a:buSzPct val="85000"/>
              <a:buFont typeface="Wingdings" pitchFamily="2" charset="2"/>
              <a:buChar char="q"/>
              <a:tabLst/>
              <a:defRPr/>
            </a:pPr>
            <a:r>
              <a:rPr kumimoji="0" lang="zh-CN" altLang="en-US" sz="1800" b="1" i="0" u="none" strike="noStrike" kern="0" cap="none" spc="0" normalizeH="0" baseline="0" noProof="0" dirty="0">
                <a:ln>
                  <a:noFill/>
                </a:ln>
                <a:solidFill>
                  <a:srgbClr val="0000FF"/>
                </a:solidFill>
                <a:effectLst/>
                <a:uLnTx/>
                <a:uFillTx/>
                <a:latin typeface="楷体_GB2312" pitchFamily="49" charset="-122"/>
                <a:ea typeface="楷体_GB2312" pitchFamily="49" charset="-122"/>
              </a:rPr>
              <a:t>网络边缘（</a:t>
            </a:r>
            <a:r>
              <a:rPr kumimoji="0" lang="zh-CN" altLang="en-US" sz="1800" b="1" i="0" u="none" strike="noStrike" kern="0" cap="none" spc="0" normalizeH="0" baseline="0" noProof="0" dirty="0">
                <a:ln>
                  <a:noFill/>
                </a:ln>
                <a:solidFill>
                  <a:srgbClr val="FF0000"/>
                </a:solidFill>
                <a:effectLst/>
                <a:uLnTx/>
                <a:uFillTx/>
                <a:latin typeface="楷体_GB2312" pitchFamily="49" charset="-122"/>
                <a:ea typeface="楷体_GB2312" pitchFamily="49" charset="-122"/>
              </a:rPr>
              <a:t>资源子网</a:t>
            </a:r>
            <a:r>
              <a:rPr kumimoji="0" lang="zh-CN" altLang="en-US" sz="1800" b="1" i="0" u="none" strike="noStrike" kern="0" cap="none" spc="0" normalizeH="0" baseline="0" noProof="0" dirty="0">
                <a:ln>
                  <a:noFill/>
                </a:ln>
                <a:solidFill>
                  <a:srgbClr val="0000FF"/>
                </a:solidFill>
                <a:effectLst/>
                <a:uLnTx/>
                <a:uFillTx/>
                <a:latin typeface="楷体_GB2312" pitchFamily="49" charset="-122"/>
                <a:ea typeface="楷体_GB2312" pitchFamily="49" charset="-122"/>
              </a:rPr>
              <a:t>）</a:t>
            </a:r>
            <a:endParaRPr kumimoji="0" lang="en-US" altLang="zh-CN" sz="1800" b="1" i="0" u="none" strike="noStrike" kern="0" cap="none" spc="0" normalizeH="0" baseline="0" noProof="0" dirty="0">
              <a:ln>
                <a:noFill/>
              </a:ln>
              <a:solidFill>
                <a:srgbClr val="0000FF"/>
              </a:solidFill>
              <a:effectLst/>
              <a:uLnTx/>
              <a:uFillTx/>
              <a:latin typeface="楷体_GB2312" pitchFamily="49" charset="-122"/>
              <a:ea typeface="楷体_GB2312" pitchFamily="49" charset="-122"/>
            </a:endParaRPr>
          </a:p>
          <a:p>
            <a:pPr marL="342900" marR="0" lvl="0" indent="-342900" algn="l" defTabSz="914400" eaLnBrk="1" fontAlgn="auto" latinLnBrk="0" hangingPunct="1">
              <a:lnSpc>
                <a:spcPct val="100000"/>
              </a:lnSpc>
              <a:spcBef>
                <a:spcPct val="20000"/>
              </a:spcBef>
              <a:spcAft>
                <a:spcPts val="0"/>
              </a:spcAft>
              <a:buClr>
                <a:srgbClr val="3333CC"/>
              </a:buClr>
              <a:buSzPct val="85000"/>
              <a:buFont typeface="Wingdings" pitchFamily="2" charset="2"/>
              <a:buNone/>
              <a:tabLst/>
              <a:defRPr/>
            </a:pPr>
            <a:r>
              <a:rPr kumimoji="0" lang="zh-CN" altLang="en-US" sz="2000" b="1" i="0" u="none" strike="noStrike" kern="0" cap="none" spc="0" normalizeH="0" baseline="0" noProof="0" dirty="0">
                <a:ln>
                  <a:noFill/>
                </a:ln>
                <a:solidFill>
                  <a:srgbClr val="3333CC"/>
                </a:solidFill>
                <a:effectLst/>
                <a:uLnTx/>
                <a:uFillTx/>
                <a:ea typeface="宋体" pitchFamily="2" charset="-122"/>
                <a:sym typeface="Wingdings" pitchFamily="2" charset="2"/>
              </a:rPr>
              <a:t>     </a:t>
            </a:r>
            <a:r>
              <a:rPr kumimoji="0" lang="zh-CN" altLang="en-US" sz="1800" b="1" i="0" u="none" strike="noStrike" kern="0" cap="none" spc="0" normalizeH="0" baseline="0" noProof="0" dirty="0">
                <a:ln>
                  <a:noFill/>
                </a:ln>
                <a:solidFill>
                  <a:srgbClr val="3333CC"/>
                </a:solidFill>
                <a:effectLst/>
                <a:uLnTx/>
                <a:uFillTx/>
                <a:ea typeface="宋体" pitchFamily="2" charset="-122"/>
                <a:sym typeface="Wingdings" pitchFamily="2" charset="2"/>
              </a:rPr>
              <a:t></a:t>
            </a:r>
            <a:r>
              <a:rPr kumimoji="0" lang="zh-CN" altLang="en-US" sz="1800" b="1" i="0" u="none" strike="noStrike" kern="0" cap="none" spc="0" normalizeH="0" baseline="0" noProof="0" dirty="0">
                <a:ln>
                  <a:noFill/>
                </a:ln>
                <a:solidFill>
                  <a:sysClr val="windowText" lastClr="000000"/>
                </a:solidFill>
                <a:effectLst/>
                <a:uLnTx/>
                <a:uFillTx/>
                <a:ea typeface="宋体" pitchFamily="2" charset="-122"/>
              </a:rPr>
              <a:t>   </a:t>
            </a:r>
            <a:r>
              <a:rPr kumimoji="0" lang="zh-CN" altLang="en-US" sz="1800" b="1" i="0" u="none" strike="noStrike" kern="0" cap="none" spc="0" normalizeH="0" baseline="0" noProof="0" dirty="0">
                <a:ln>
                  <a:noFill/>
                </a:ln>
                <a:solidFill>
                  <a:sysClr val="windowText" lastClr="000000"/>
                </a:solidFill>
                <a:effectLst/>
                <a:uLnTx/>
                <a:uFillTx/>
                <a:ea typeface="华文中宋" pitchFamily="2" charset="-122"/>
              </a:rPr>
              <a:t>外围部件、主机</a:t>
            </a:r>
          </a:p>
          <a:p>
            <a:pPr marL="342900" marR="0" lvl="0" indent="-342900" algn="l" defTabSz="914400" eaLnBrk="1" fontAlgn="auto" latinLnBrk="0" hangingPunct="1">
              <a:lnSpc>
                <a:spcPct val="100000"/>
              </a:lnSpc>
              <a:spcBef>
                <a:spcPct val="20000"/>
              </a:spcBef>
              <a:spcAft>
                <a:spcPts val="0"/>
              </a:spcAft>
              <a:buClr>
                <a:srgbClr val="3333CC"/>
              </a:buClr>
              <a:buSzPct val="85000"/>
              <a:buFont typeface="Wingdings" pitchFamily="2" charset="2"/>
              <a:buNone/>
              <a:tabLst/>
              <a:defRPr/>
            </a:pPr>
            <a:r>
              <a:rPr kumimoji="0" lang="zh-CN" altLang="en-US" sz="1800" b="1" i="0" u="none" strike="noStrike" kern="0" cap="none" spc="0" normalizeH="0" baseline="0" noProof="0" dirty="0">
                <a:ln>
                  <a:noFill/>
                </a:ln>
                <a:solidFill>
                  <a:sysClr val="windowText" lastClr="000000"/>
                </a:solidFill>
                <a:effectLst/>
                <a:uLnTx/>
                <a:uFillTx/>
                <a:ea typeface="宋体" pitchFamily="2" charset="-122"/>
              </a:rPr>
              <a:t>    </a:t>
            </a:r>
            <a:r>
              <a:rPr kumimoji="0" lang="zh-CN" altLang="en-US" sz="1800" b="1" i="0" u="none" strike="noStrike" kern="0" cap="none" spc="0" normalizeH="0" baseline="0" noProof="0" dirty="0">
                <a:ln>
                  <a:noFill/>
                </a:ln>
                <a:solidFill>
                  <a:srgbClr val="3333CC"/>
                </a:solidFill>
                <a:effectLst/>
                <a:uLnTx/>
                <a:uFillTx/>
                <a:ea typeface="宋体" pitchFamily="2" charset="-122"/>
                <a:sym typeface="Wingdings" pitchFamily="2" charset="2"/>
              </a:rPr>
              <a:t>    </a:t>
            </a:r>
            <a:r>
              <a:rPr kumimoji="0" lang="zh-CN" altLang="en-US" sz="1800" b="1" i="0" u="none" strike="noStrike" kern="0" cap="none" spc="0" normalizeH="0" baseline="0" noProof="0" dirty="0">
                <a:ln>
                  <a:noFill/>
                </a:ln>
                <a:solidFill>
                  <a:sysClr val="windowText" lastClr="000000"/>
                </a:solidFill>
                <a:effectLst/>
                <a:uLnTx/>
                <a:uFillTx/>
                <a:ea typeface="华文中宋" pitchFamily="2" charset="-122"/>
                <a:sym typeface="Wingdings" pitchFamily="2" charset="2"/>
              </a:rPr>
              <a:t>网络</a:t>
            </a:r>
            <a:r>
              <a:rPr kumimoji="0" lang="zh-CN" altLang="en-US" sz="1800" b="1" i="0" u="none" strike="noStrike" kern="0" cap="none" spc="0" normalizeH="0" baseline="0" noProof="0" dirty="0">
                <a:ln>
                  <a:noFill/>
                </a:ln>
                <a:solidFill>
                  <a:sysClr val="windowText" lastClr="000000"/>
                </a:solidFill>
                <a:effectLst/>
                <a:uLnTx/>
                <a:uFillTx/>
                <a:ea typeface="华文中宋" pitchFamily="2" charset="-122"/>
              </a:rPr>
              <a:t>应用</a:t>
            </a:r>
          </a:p>
          <a:p>
            <a:pPr marL="342900" marR="0" lvl="0" indent="-342900" algn="l" defTabSz="914400" eaLnBrk="1" fontAlgn="auto" latinLnBrk="0" hangingPunct="1">
              <a:lnSpc>
                <a:spcPct val="100000"/>
              </a:lnSpc>
              <a:spcBef>
                <a:spcPct val="20000"/>
              </a:spcBef>
              <a:spcAft>
                <a:spcPts val="0"/>
              </a:spcAft>
              <a:buClr>
                <a:srgbClr val="4D4D4D"/>
              </a:buClr>
              <a:buSzPct val="85000"/>
              <a:buFont typeface="Wingdings" pitchFamily="2" charset="2"/>
              <a:buChar char="q"/>
              <a:tabLst/>
              <a:defRPr/>
            </a:pPr>
            <a:r>
              <a:rPr kumimoji="0" lang="zh-CN" altLang="en-US" sz="1800" b="1" i="0" u="none" strike="noStrike" kern="0" cap="none" spc="0" normalizeH="0" baseline="0" noProof="0" dirty="0">
                <a:ln>
                  <a:noFill/>
                </a:ln>
                <a:solidFill>
                  <a:srgbClr val="0000FF"/>
                </a:solidFill>
                <a:effectLst/>
                <a:uLnTx/>
                <a:uFillTx/>
                <a:latin typeface="楷体_GB2312" pitchFamily="49" charset="-122"/>
                <a:ea typeface="楷体_GB2312" pitchFamily="49" charset="-122"/>
              </a:rPr>
              <a:t>网络核心（</a:t>
            </a:r>
            <a:r>
              <a:rPr kumimoji="0" lang="zh-CN" altLang="en-US" sz="1800" b="1" i="0" u="none" strike="noStrike" kern="0" cap="none" spc="0" normalizeH="0" baseline="0" noProof="0" dirty="0">
                <a:ln>
                  <a:noFill/>
                </a:ln>
                <a:solidFill>
                  <a:srgbClr val="FF0000"/>
                </a:solidFill>
                <a:effectLst/>
                <a:uLnTx/>
                <a:uFillTx/>
                <a:latin typeface="楷体_GB2312" pitchFamily="49" charset="-122"/>
                <a:ea typeface="楷体_GB2312" pitchFamily="49" charset="-122"/>
              </a:rPr>
              <a:t>通信子网</a:t>
            </a:r>
            <a:r>
              <a:rPr kumimoji="0" lang="zh-CN" altLang="en-US" sz="1800" b="1" i="0" u="none" strike="noStrike" kern="0" cap="none" spc="0" normalizeH="0" baseline="0" noProof="0" dirty="0">
                <a:ln>
                  <a:noFill/>
                </a:ln>
                <a:solidFill>
                  <a:srgbClr val="0000FF"/>
                </a:solidFill>
                <a:effectLst/>
                <a:uLnTx/>
                <a:uFillTx/>
                <a:latin typeface="楷体_GB2312" pitchFamily="49" charset="-122"/>
                <a:ea typeface="楷体_GB2312" pitchFamily="49" charset="-122"/>
              </a:rPr>
              <a:t>）</a:t>
            </a:r>
            <a:r>
              <a:rPr kumimoji="0" lang="en-US" altLang="zh-CN" sz="1800" b="1" i="0" u="none" strike="noStrike" kern="0" cap="none" spc="0" normalizeH="0" baseline="0" noProof="0" dirty="0">
                <a:ln>
                  <a:noFill/>
                </a:ln>
                <a:solidFill>
                  <a:srgbClr val="FF0000"/>
                </a:solidFill>
                <a:effectLst/>
                <a:uLnTx/>
                <a:uFillTx/>
                <a:latin typeface="楷体_GB2312" pitchFamily="49" charset="-122"/>
                <a:ea typeface="楷体_GB2312" pitchFamily="49" charset="-122"/>
              </a:rPr>
              <a:t> </a:t>
            </a:r>
          </a:p>
          <a:p>
            <a:pPr marL="742950" marR="0" lvl="1" indent="-285750" algn="l" defTabSz="914400" eaLnBrk="1" fontAlgn="auto" latinLnBrk="0" hangingPunct="1">
              <a:lnSpc>
                <a:spcPct val="100000"/>
              </a:lnSpc>
              <a:spcBef>
                <a:spcPct val="20000"/>
              </a:spcBef>
              <a:spcAft>
                <a:spcPts val="0"/>
              </a:spcAft>
              <a:buClr>
                <a:srgbClr val="3333CC"/>
              </a:buClr>
              <a:buSzPct val="75000"/>
              <a:buFont typeface="ZapfDingbats" pitchFamily="82" charset="2"/>
              <a:buChar char="m"/>
              <a:tabLst/>
              <a:defRPr/>
            </a:pPr>
            <a:r>
              <a:rPr kumimoji="0" lang="zh-CN" altLang="en-US" sz="1800" b="1" i="0" u="none" strike="noStrike" kern="0" cap="none" spc="0" normalizeH="0" baseline="0" noProof="0" dirty="0">
                <a:ln>
                  <a:noFill/>
                </a:ln>
                <a:solidFill>
                  <a:sysClr val="windowText" lastClr="000000"/>
                </a:solidFill>
                <a:effectLst/>
                <a:uLnTx/>
                <a:uFillTx/>
                <a:ea typeface="华文中宋" pitchFamily="2" charset="-122"/>
              </a:rPr>
              <a:t>路由器</a:t>
            </a:r>
          </a:p>
          <a:p>
            <a:pPr marL="742950" marR="0" lvl="1" indent="-285750" algn="l" defTabSz="914400" eaLnBrk="1" fontAlgn="auto" latinLnBrk="0" hangingPunct="1">
              <a:lnSpc>
                <a:spcPct val="100000"/>
              </a:lnSpc>
              <a:spcBef>
                <a:spcPct val="20000"/>
              </a:spcBef>
              <a:spcAft>
                <a:spcPts val="0"/>
              </a:spcAft>
              <a:buClr>
                <a:srgbClr val="3333CC"/>
              </a:buClr>
              <a:buSzPct val="75000"/>
              <a:buFont typeface="ZapfDingbats" pitchFamily="82" charset="2"/>
              <a:buChar char="m"/>
              <a:tabLst/>
              <a:defRPr/>
            </a:pPr>
            <a:r>
              <a:rPr kumimoji="0" lang="zh-CN" altLang="en-US" sz="1800" b="1" i="0" u="none" strike="noStrike" kern="0" cap="none" spc="0" normalizeH="0" baseline="0" noProof="0" dirty="0">
                <a:ln>
                  <a:noFill/>
                </a:ln>
                <a:solidFill>
                  <a:sysClr val="windowText" lastClr="000000"/>
                </a:solidFill>
                <a:effectLst/>
                <a:uLnTx/>
                <a:uFillTx/>
                <a:ea typeface="华文中宋" pitchFamily="2" charset="-122"/>
              </a:rPr>
              <a:t>通信链路</a:t>
            </a:r>
          </a:p>
          <a:p>
            <a:pPr marL="742950" marR="0" lvl="1" indent="-285750" algn="l" defTabSz="914400" eaLnBrk="1" fontAlgn="auto" latinLnBrk="0" hangingPunct="1">
              <a:lnSpc>
                <a:spcPct val="100000"/>
              </a:lnSpc>
              <a:spcBef>
                <a:spcPct val="20000"/>
              </a:spcBef>
              <a:spcAft>
                <a:spcPts val="0"/>
              </a:spcAft>
              <a:buClr>
                <a:srgbClr val="3333CC"/>
              </a:buClr>
              <a:buSzPct val="75000"/>
              <a:buFont typeface="ZapfDingbats" pitchFamily="82" charset="2"/>
              <a:buChar char="m"/>
              <a:tabLst/>
              <a:defRPr/>
            </a:pPr>
            <a:r>
              <a:rPr kumimoji="0" lang="zh-CN" altLang="en-US" sz="1800" b="1" i="0" u="none" strike="noStrike" kern="0" cap="none" spc="0" normalizeH="0" baseline="0" noProof="0" dirty="0">
                <a:ln>
                  <a:noFill/>
                </a:ln>
                <a:solidFill>
                  <a:sysClr val="windowText" lastClr="000000"/>
                </a:solidFill>
                <a:effectLst/>
                <a:uLnTx/>
                <a:uFillTx/>
                <a:ea typeface="华文中宋" pitchFamily="2" charset="-122"/>
              </a:rPr>
              <a:t>网络的网络</a:t>
            </a:r>
            <a:r>
              <a:rPr kumimoji="0" lang="zh-CN" altLang="en-US" sz="2000" b="1" i="0" u="none" strike="noStrike" kern="0" cap="none" spc="0" normalizeH="0" baseline="0" noProof="0" dirty="0">
                <a:ln>
                  <a:noFill/>
                </a:ln>
                <a:solidFill>
                  <a:sysClr val="windowText" lastClr="000000"/>
                </a:solidFill>
                <a:effectLst/>
                <a:uLnTx/>
                <a:uFillTx/>
                <a:ea typeface="华文中宋" pitchFamily="2" charset="-122"/>
              </a:rPr>
              <a:t> </a:t>
            </a:r>
          </a:p>
        </p:txBody>
      </p:sp>
      <p:pic>
        <p:nvPicPr>
          <p:cNvPr id="26673" name="Picture 49"/>
          <p:cNvPicPr>
            <a:picLocks noChangeAspect="1" noChangeArrowheads="1"/>
          </p:cNvPicPr>
          <p:nvPr/>
        </p:nvPicPr>
        <p:blipFill>
          <a:blip r:embed="rId4" cstate="print"/>
          <a:srcRect/>
          <a:stretch>
            <a:fillRect/>
          </a:stretch>
        </p:blipFill>
        <p:spPr bwMode="auto">
          <a:xfrm>
            <a:off x="4355976" y="2204864"/>
            <a:ext cx="3790950" cy="3781425"/>
          </a:xfrm>
          <a:prstGeom prst="rect">
            <a:avLst/>
          </a:prstGeom>
          <a:noFill/>
          <a:ln w="9525">
            <a:noFill/>
            <a:miter lim="800000"/>
            <a:headEnd/>
            <a:tailEnd/>
          </a:ln>
          <a:effectLst/>
        </p:spPr>
      </p:pic>
      <p:sp>
        <p:nvSpPr>
          <p:cNvPr id="456" name="Freeform 234"/>
          <p:cNvSpPr>
            <a:spLocks/>
          </p:cNvSpPr>
          <p:nvPr/>
        </p:nvSpPr>
        <p:spPr bwMode="auto">
          <a:xfrm>
            <a:off x="5286380" y="2030412"/>
            <a:ext cx="2933700" cy="3144838"/>
          </a:xfrm>
          <a:custGeom>
            <a:avLst/>
            <a:gdLst/>
            <a:ahLst/>
            <a:cxnLst>
              <a:cxn ang="0">
                <a:pos x="24" y="366"/>
              </a:cxn>
              <a:cxn ang="0">
                <a:pos x="32" y="593"/>
              </a:cxn>
              <a:cxn ang="0">
                <a:pos x="259" y="733"/>
              </a:cxn>
              <a:cxn ang="0">
                <a:pos x="556" y="750"/>
              </a:cxn>
              <a:cxn ang="0">
                <a:pos x="591" y="855"/>
              </a:cxn>
              <a:cxn ang="0">
                <a:pos x="556" y="1030"/>
              </a:cxn>
              <a:cxn ang="0">
                <a:pos x="495" y="1117"/>
              </a:cxn>
              <a:cxn ang="0">
                <a:pos x="364" y="1169"/>
              </a:cxn>
              <a:cxn ang="0">
                <a:pos x="251" y="1230"/>
              </a:cxn>
              <a:cxn ang="0">
                <a:pos x="155" y="1309"/>
              </a:cxn>
              <a:cxn ang="0">
                <a:pos x="85" y="1353"/>
              </a:cxn>
              <a:cxn ang="0">
                <a:pos x="59" y="1562"/>
              </a:cxn>
              <a:cxn ang="0">
                <a:pos x="277" y="1702"/>
              </a:cxn>
              <a:cxn ang="0">
                <a:pos x="434" y="1719"/>
              </a:cxn>
              <a:cxn ang="0">
                <a:pos x="774" y="1929"/>
              </a:cxn>
              <a:cxn ang="0">
                <a:pos x="931" y="1981"/>
              </a:cxn>
              <a:cxn ang="0">
                <a:pos x="1176" y="1833"/>
              </a:cxn>
              <a:cxn ang="0">
                <a:pos x="1272" y="1623"/>
              </a:cxn>
              <a:cxn ang="0">
                <a:pos x="1341" y="1475"/>
              </a:cxn>
              <a:cxn ang="0">
                <a:pos x="1455" y="1353"/>
              </a:cxn>
              <a:cxn ang="0">
                <a:pos x="1586" y="1222"/>
              </a:cxn>
              <a:cxn ang="0">
                <a:pos x="1769" y="960"/>
              </a:cxn>
              <a:cxn ang="0">
                <a:pos x="1813" y="881"/>
              </a:cxn>
              <a:cxn ang="0">
                <a:pos x="1848" y="777"/>
              </a:cxn>
              <a:cxn ang="0">
                <a:pos x="1734" y="480"/>
              </a:cxn>
              <a:cxn ang="0">
                <a:pos x="1621" y="305"/>
              </a:cxn>
              <a:cxn ang="0">
                <a:pos x="1499" y="218"/>
              </a:cxn>
              <a:cxn ang="0">
                <a:pos x="1254" y="70"/>
              </a:cxn>
              <a:cxn ang="0">
                <a:pos x="1053" y="0"/>
              </a:cxn>
              <a:cxn ang="0">
                <a:pos x="189" y="174"/>
              </a:cxn>
              <a:cxn ang="0">
                <a:pos x="76" y="253"/>
              </a:cxn>
              <a:cxn ang="0">
                <a:pos x="50" y="297"/>
              </a:cxn>
              <a:cxn ang="0">
                <a:pos x="6" y="427"/>
              </a:cxn>
              <a:cxn ang="0">
                <a:pos x="6" y="497"/>
              </a:cxn>
              <a:cxn ang="0">
                <a:pos x="24" y="567"/>
              </a:cxn>
            </a:cxnLst>
            <a:rect l="0" t="0" r="r" b="b"/>
            <a:pathLst>
              <a:path w="1848" h="1981">
                <a:moveTo>
                  <a:pt x="6" y="515"/>
                </a:moveTo>
                <a:cubicBezTo>
                  <a:pt x="0" y="529"/>
                  <a:pt x="29" y="352"/>
                  <a:pt x="24" y="366"/>
                </a:cubicBezTo>
                <a:cubicBezTo>
                  <a:pt x="18" y="384"/>
                  <a:pt x="24" y="576"/>
                  <a:pt x="24" y="576"/>
                </a:cubicBezTo>
                <a:cubicBezTo>
                  <a:pt x="13" y="653"/>
                  <a:pt x="24" y="510"/>
                  <a:pt x="32" y="593"/>
                </a:cubicBezTo>
                <a:cubicBezTo>
                  <a:pt x="5" y="680"/>
                  <a:pt x="120" y="686"/>
                  <a:pt x="181" y="707"/>
                </a:cubicBezTo>
                <a:cubicBezTo>
                  <a:pt x="207" y="716"/>
                  <a:pt x="259" y="733"/>
                  <a:pt x="259" y="733"/>
                </a:cubicBezTo>
                <a:cubicBezTo>
                  <a:pt x="292" y="722"/>
                  <a:pt x="305" y="735"/>
                  <a:pt x="338" y="724"/>
                </a:cubicBezTo>
                <a:cubicBezTo>
                  <a:pt x="421" y="729"/>
                  <a:pt x="482" y="727"/>
                  <a:pt x="556" y="750"/>
                </a:cubicBezTo>
                <a:cubicBezTo>
                  <a:pt x="562" y="768"/>
                  <a:pt x="567" y="785"/>
                  <a:pt x="573" y="803"/>
                </a:cubicBezTo>
                <a:cubicBezTo>
                  <a:pt x="579" y="820"/>
                  <a:pt x="591" y="855"/>
                  <a:pt x="591" y="855"/>
                </a:cubicBezTo>
                <a:cubicBezTo>
                  <a:pt x="586" y="900"/>
                  <a:pt x="584" y="935"/>
                  <a:pt x="573" y="977"/>
                </a:cubicBezTo>
                <a:cubicBezTo>
                  <a:pt x="568" y="995"/>
                  <a:pt x="574" y="1025"/>
                  <a:pt x="556" y="1030"/>
                </a:cubicBezTo>
                <a:cubicBezTo>
                  <a:pt x="547" y="1033"/>
                  <a:pt x="539" y="1035"/>
                  <a:pt x="530" y="1038"/>
                </a:cubicBezTo>
                <a:cubicBezTo>
                  <a:pt x="525" y="1052"/>
                  <a:pt x="513" y="1102"/>
                  <a:pt x="495" y="1117"/>
                </a:cubicBezTo>
                <a:cubicBezTo>
                  <a:pt x="468" y="1139"/>
                  <a:pt x="420" y="1133"/>
                  <a:pt x="390" y="1152"/>
                </a:cubicBezTo>
                <a:cubicBezTo>
                  <a:pt x="381" y="1158"/>
                  <a:pt x="373" y="1165"/>
                  <a:pt x="364" y="1169"/>
                </a:cubicBezTo>
                <a:cubicBezTo>
                  <a:pt x="347" y="1177"/>
                  <a:pt x="312" y="1187"/>
                  <a:pt x="312" y="1187"/>
                </a:cubicBezTo>
                <a:cubicBezTo>
                  <a:pt x="290" y="1208"/>
                  <a:pt x="281" y="1221"/>
                  <a:pt x="251" y="1230"/>
                </a:cubicBezTo>
                <a:cubicBezTo>
                  <a:pt x="231" y="1250"/>
                  <a:pt x="190" y="1274"/>
                  <a:pt x="163" y="1283"/>
                </a:cubicBezTo>
                <a:cubicBezTo>
                  <a:pt x="160" y="1292"/>
                  <a:pt x="161" y="1303"/>
                  <a:pt x="155" y="1309"/>
                </a:cubicBezTo>
                <a:cubicBezTo>
                  <a:pt x="148" y="1316"/>
                  <a:pt x="137" y="1314"/>
                  <a:pt x="128" y="1318"/>
                </a:cubicBezTo>
                <a:cubicBezTo>
                  <a:pt x="105" y="1330"/>
                  <a:pt x="102" y="1335"/>
                  <a:pt x="85" y="1353"/>
                </a:cubicBezTo>
                <a:cubicBezTo>
                  <a:pt x="75" y="1382"/>
                  <a:pt x="64" y="1401"/>
                  <a:pt x="41" y="1422"/>
                </a:cubicBezTo>
                <a:cubicBezTo>
                  <a:pt x="25" y="1469"/>
                  <a:pt x="47" y="1514"/>
                  <a:pt x="59" y="1562"/>
                </a:cubicBezTo>
                <a:cubicBezTo>
                  <a:pt x="63" y="1578"/>
                  <a:pt x="71" y="1649"/>
                  <a:pt x="85" y="1658"/>
                </a:cubicBezTo>
                <a:cubicBezTo>
                  <a:pt x="151" y="1701"/>
                  <a:pt x="196" y="1696"/>
                  <a:pt x="277" y="1702"/>
                </a:cubicBezTo>
                <a:cubicBezTo>
                  <a:pt x="387" y="1727"/>
                  <a:pt x="250" y="1702"/>
                  <a:pt x="338" y="1702"/>
                </a:cubicBezTo>
                <a:cubicBezTo>
                  <a:pt x="370" y="1702"/>
                  <a:pt x="402" y="1715"/>
                  <a:pt x="434" y="1719"/>
                </a:cubicBezTo>
                <a:cubicBezTo>
                  <a:pt x="472" y="1732"/>
                  <a:pt x="494" y="1761"/>
                  <a:pt x="521" y="1789"/>
                </a:cubicBezTo>
                <a:cubicBezTo>
                  <a:pt x="551" y="1875"/>
                  <a:pt x="694" y="1903"/>
                  <a:pt x="774" y="1929"/>
                </a:cubicBezTo>
                <a:cubicBezTo>
                  <a:pt x="809" y="1940"/>
                  <a:pt x="844" y="1951"/>
                  <a:pt x="879" y="1963"/>
                </a:cubicBezTo>
                <a:cubicBezTo>
                  <a:pt x="896" y="1969"/>
                  <a:pt x="931" y="1981"/>
                  <a:pt x="931" y="1981"/>
                </a:cubicBezTo>
                <a:cubicBezTo>
                  <a:pt x="995" y="1972"/>
                  <a:pt x="1044" y="1955"/>
                  <a:pt x="1097" y="1920"/>
                </a:cubicBezTo>
                <a:cubicBezTo>
                  <a:pt x="1120" y="1887"/>
                  <a:pt x="1142" y="1854"/>
                  <a:pt x="1176" y="1833"/>
                </a:cubicBezTo>
                <a:cubicBezTo>
                  <a:pt x="1193" y="1807"/>
                  <a:pt x="1218" y="1784"/>
                  <a:pt x="1228" y="1754"/>
                </a:cubicBezTo>
                <a:cubicBezTo>
                  <a:pt x="1243" y="1710"/>
                  <a:pt x="1257" y="1667"/>
                  <a:pt x="1272" y="1623"/>
                </a:cubicBezTo>
                <a:cubicBezTo>
                  <a:pt x="1289" y="1574"/>
                  <a:pt x="1290" y="1529"/>
                  <a:pt x="1333" y="1501"/>
                </a:cubicBezTo>
                <a:cubicBezTo>
                  <a:pt x="1336" y="1492"/>
                  <a:pt x="1336" y="1482"/>
                  <a:pt x="1341" y="1475"/>
                </a:cubicBezTo>
                <a:cubicBezTo>
                  <a:pt x="1363" y="1445"/>
                  <a:pt x="1397" y="1426"/>
                  <a:pt x="1420" y="1396"/>
                </a:cubicBezTo>
                <a:cubicBezTo>
                  <a:pt x="1442" y="1367"/>
                  <a:pt x="1429" y="1374"/>
                  <a:pt x="1455" y="1353"/>
                </a:cubicBezTo>
                <a:cubicBezTo>
                  <a:pt x="1477" y="1336"/>
                  <a:pt x="1499" y="1322"/>
                  <a:pt x="1516" y="1300"/>
                </a:cubicBezTo>
                <a:cubicBezTo>
                  <a:pt x="1537" y="1272"/>
                  <a:pt x="1565" y="1250"/>
                  <a:pt x="1586" y="1222"/>
                </a:cubicBezTo>
                <a:cubicBezTo>
                  <a:pt x="1640" y="1151"/>
                  <a:pt x="1672" y="1067"/>
                  <a:pt x="1734" y="1003"/>
                </a:cubicBezTo>
                <a:cubicBezTo>
                  <a:pt x="1757" y="937"/>
                  <a:pt x="1724" y="1016"/>
                  <a:pt x="1769" y="960"/>
                </a:cubicBezTo>
                <a:cubicBezTo>
                  <a:pt x="1775" y="953"/>
                  <a:pt x="1774" y="942"/>
                  <a:pt x="1778" y="934"/>
                </a:cubicBezTo>
                <a:cubicBezTo>
                  <a:pt x="1788" y="916"/>
                  <a:pt x="1813" y="881"/>
                  <a:pt x="1813" y="881"/>
                </a:cubicBezTo>
                <a:cubicBezTo>
                  <a:pt x="1826" y="837"/>
                  <a:pt x="1818" y="864"/>
                  <a:pt x="1839" y="803"/>
                </a:cubicBezTo>
                <a:cubicBezTo>
                  <a:pt x="1842" y="794"/>
                  <a:pt x="1848" y="777"/>
                  <a:pt x="1848" y="777"/>
                </a:cubicBezTo>
                <a:cubicBezTo>
                  <a:pt x="1843" y="714"/>
                  <a:pt x="1846" y="624"/>
                  <a:pt x="1795" y="576"/>
                </a:cubicBezTo>
                <a:cubicBezTo>
                  <a:pt x="1783" y="538"/>
                  <a:pt x="1763" y="507"/>
                  <a:pt x="1734" y="480"/>
                </a:cubicBezTo>
                <a:cubicBezTo>
                  <a:pt x="1714" y="421"/>
                  <a:pt x="1676" y="378"/>
                  <a:pt x="1638" y="331"/>
                </a:cubicBezTo>
                <a:cubicBezTo>
                  <a:pt x="1632" y="323"/>
                  <a:pt x="1629" y="311"/>
                  <a:pt x="1621" y="305"/>
                </a:cubicBezTo>
                <a:cubicBezTo>
                  <a:pt x="1614" y="299"/>
                  <a:pt x="1604" y="300"/>
                  <a:pt x="1595" y="297"/>
                </a:cubicBezTo>
                <a:cubicBezTo>
                  <a:pt x="1565" y="267"/>
                  <a:pt x="1532" y="243"/>
                  <a:pt x="1499" y="218"/>
                </a:cubicBezTo>
                <a:cubicBezTo>
                  <a:pt x="1447" y="177"/>
                  <a:pt x="1398" y="125"/>
                  <a:pt x="1333" y="105"/>
                </a:cubicBezTo>
                <a:cubicBezTo>
                  <a:pt x="1308" y="80"/>
                  <a:pt x="1288" y="78"/>
                  <a:pt x="1254" y="70"/>
                </a:cubicBezTo>
                <a:cubicBezTo>
                  <a:pt x="1217" y="44"/>
                  <a:pt x="1175" y="39"/>
                  <a:pt x="1132" y="26"/>
                </a:cubicBezTo>
                <a:cubicBezTo>
                  <a:pt x="1105" y="18"/>
                  <a:pt x="1053" y="0"/>
                  <a:pt x="1053" y="0"/>
                </a:cubicBezTo>
                <a:cubicBezTo>
                  <a:pt x="846" y="6"/>
                  <a:pt x="790" y="3"/>
                  <a:pt x="635" y="26"/>
                </a:cubicBezTo>
                <a:cubicBezTo>
                  <a:pt x="486" y="74"/>
                  <a:pt x="339" y="130"/>
                  <a:pt x="189" y="174"/>
                </a:cubicBezTo>
                <a:cubicBezTo>
                  <a:pt x="156" y="209"/>
                  <a:pt x="191" y="178"/>
                  <a:pt x="137" y="201"/>
                </a:cubicBezTo>
                <a:cubicBezTo>
                  <a:pt x="112" y="211"/>
                  <a:pt x="94" y="234"/>
                  <a:pt x="76" y="253"/>
                </a:cubicBezTo>
                <a:cubicBezTo>
                  <a:pt x="73" y="262"/>
                  <a:pt x="72" y="271"/>
                  <a:pt x="67" y="279"/>
                </a:cubicBezTo>
                <a:cubicBezTo>
                  <a:pt x="63" y="286"/>
                  <a:pt x="54" y="290"/>
                  <a:pt x="50" y="297"/>
                </a:cubicBezTo>
                <a:cubicBezTo>
                  <a:pt x="41" y="315"/>
                  <a:pt x="32" y="352"/>
                  <a:pt x="24" y="375"/>
                </a:cubicBezTo>
                <a:cubicBezTo>
                  <a:pt x="18" y="392"/>
                  <a:pt x="6" y="427"/>
                  <a:pt x="6" y="427"/>
                </a:cubicBezTo>
                <a:cubicBezTo>
                  <a:pt x="9" y="442"/>
                  <a:pt x="15" y="456"/>
                  <a:pt x="15" y="471"/>
                </a:cubicBezTo>
                <a:cubicBezTo>
                  <a:pt x="15" y="480"/>
                  <a:pt x="5" y="488"/>
                  <a:pt x="6" y="497"/>
                </a:cubicBezTo>
                <a:cubicBezTo>
                  <a:pt x="8" y="516"/>
                  <a:pt x="18" y="532"/>
                  <a:pt x="24" y="550"/>
                </a:cubicBezTo>
                <a:cubicBezTo>
                  <a:pt x="26" y="555"/>
                  <a:pt x="24" y="561"/>
                  <a:pt x="24" y="567"/>
                </a:cubicBezTo>
              </a:path>
            </a:pathLst>
          </a:custGeom>
          <a:noFill/>
          <a:ln w="28575" cap="flat" cmpd="sng">
            <a:solidFill>
              <a:srgbClr val="FF0000"/>
            </a:solidFill>
            <a:prstDash val="dash"/>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7" name="AutoShape 239"/>
          <p:cNvSpPr>
            <a:spLocks noChangeArrowheads="1"/>
          </p:cNvSpPr>
          <p:nvPr/>
        </p:nvSpPr>
        <p:spPr bwMode="auto">
          <a:xfrm>
            <a:off x="3786182" y="5929330"/>
            <a:ext cx="1671637" cy="571500"/>
          </a:xfrm>
          <a:prstGeom prst="wedgeRoundRectCallout">
            <a:avLst>
              <a:gd name="adj1" fmla="val 34426"/>
              <a:gd name="adj2" fmla="val -226667"/>
              <a:gd name="adj3" fmla="val 16667"/>
            </a:avLst>
          </a:prstGeom>
          <a:solidFill>
            <a:srgbClr val="00CC99"/>
          </a:solidFill>
          <a:ln w="9525">
            <a:solidFill>
              <a:srgbClr val="000000"/>
            </a:solidFill>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CC0066"/>
                </a:solidFill>
                <a:effectLst/>
                <a:uLnTx/>
                <a:uFillTx/>
                <a:ea typeface="华文中宋" pitchFamily="2" charset="-122"/>
              </a:rPr>
              <a:t>资源子网</a:t>
            </a:r>
          </a:p>
        </p:txBody>
      </p:sp>
      <p:sp>
        <p:nvSpPr>
          <p:cNvPr id="458" name="AutoShape 240"/>
          <p:cNvSpPr>
            <a:spLocks noChangeArrowheads="1"/>
          </p:cNvSpPr>
          <p:nvPr/>
        </p:nvSpPr>
        <p:spPr bwMode="auto">
          <a:xfrm>
            <a:off x="7143768" y="1214422"/>
            <a:ext cx="1671637" cy="571500"/>
          </a:xfrm>
          <a:prstGeom prst="wedgeRoundRectCallout">
            <a:avLst>
              <a:gd name="adj1" fmla="val -46001"/>
              <a:gd name="adj2" fmla="val 204433"/>
              <a:gd name="adj3" fmla="val 16667"/>
            </a:avLst>
          </a:prstGeom>
          <a:solidFill>
            <a:srgbClr val="00CC99"/>
          </a:solidFill>
          <a:ln w="9525">
            <a:solidFill>
              <a:srgbClr val="000000"/>
            </a:solidFill>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b="1" kern="0" dirty="0">
                <a:solidFill>
                  <a:srgbClr val="CC0066"/>
                </a:solidFill>
                <a:ea typeface="华文中宋" pitchFamily="2" charset="-122"/>
              </a:rPr>
              <a:t>通信子网</a:t>
            </a:r>
            <a:endParaRPr kumimoji="0" lang="zh-CN" altLang="en-US" sz="1800" b="1" i="0" u="none" strike="noStrike" kern="0" cap="none" spc="0" normalizeH="0" baseline="0" noProof="0" dirty="0">
              <a:ln>
                <a:noFill/>
              </a:ln>
              <a:solidFill>
                <a:srgbClr val="CC0066"/>
              </a:solidFill>
              <a:effectLst/>
              <a:uLnTx/>
              <a:uFillTx/>
              <a:ea typeface="华文中宋" pitchFamily="2" charset="-122"/>
            </a:endParaRPr>
          </a:p>
        </p:txBody>
      </p:sp>
      <p:sp>
        <p:nvSpPr>
          <p:cNvPr id="2" name="灯片编号占位符 1">
            <a:extLst>
              <a:ext uri="{FF2B5EF4-FFF2-40B4-BE49-F238E27FC236}">
                <a16:creationId xmlns:a16="http://schemas.microsoft.com/office/drawing/2014/main" id="{EC9BC57C-7F88-4510-A1B0-3E8344409984}"/>
              </a:ext>
            </a:extLst>
          </p:cNvPr>
          <p:cNvSpPr>
            <a:spLocks noGrp="1"/>
          </p:cNvSpPr>
          <p:nvPr>
            <p:ph type="sldNum" sz="quarter" idx="12"/>
          </p:nvPr>
        </p:nvSpPr>
        <p:spPr/>
        <p:txBody>
          <a:bodyPr/>
          <a:lstStyle/>
          <a:p>
            <a:pPr>
              <a:defRPr/>
            </a:pPr>
            <a:fld id="{1AAF2C16-F320-410B-BAE0-19C806763A7B}" type="slidenum">
              <a:rPr lang="zh-CN" altLang="en-US" smtClean="0"/>
              <a:pPr>
                <a:defRPr/>
              </a:pPr>
              <a:t>21</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diamond(in)">
                                      <p:cBhvr>
                                        <p:cTn id="7" dur="1000"/>
                                        <p:tgtEl>
                                          <p:spTgt spid="4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7"/>
                                        </p:tgtEl>
                                        <p:attrNameLst>
                                          <p:attrName>style.visibility</p:attrName>
                                        </p:attrNameLst>
                                      </p:cBhvr>
                                      <p:to>
                                        <p:strVal val="visible"/>
                                      </p:to>
                                    </p:set>
                                    <p:animEffect transition="in" filter="dissolve">
                                      <p:cBhvr>
                                        <p:cTn id="12" dur="500"/>
                                        <p:tgtEl>
                                          <p:spTgt spid="4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8"/>
                                        </p:tgtEl>
                                        <p:attrNameLst>
                                          <p:attrName>style.visibility</p:attrName>
                                        </p:attrNameLst>
                                      </p:cBhvr>
                                      <p:to>
                                        <p:strVal val="visible"/>
                                      </p:to>
                                    </p:set>
                                    <p:animEffect transition="in" filter="dissolve">
                                      <p:cBhvr>
                                        <p:cTn id="17"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animBg="1"/>
      <p:bldP spid="457" grpId="0" animBg="1"/>
      <p:bldP spid="4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4">
            <a:extLst>
              <a:ext uri="{FF2B5EF4-FFF2-40B4-BE49-F238E27FC236}">
                <a16:creationId xmlns:a16="http://schemas.microsoft.com/office/drawing/2014/main" id="{12D02090-830C-4F87-A367-9632D851D23E}"/>
              </a:ext>
            </a:extLst>
          </p:cNvPr>
          <p:cNvSpPr>
            <a:spLocks noGrp="1"/>
          </p:cNvSpPr>
          <p:nvPr>
            <p:ph idx="1"/>
          </p:nvPr>
        </p:nvSpPr>
        <p:spPr bwMode="auto">
          <a:xfrm>
            <a:off x="354013" y="1052513"/>
            <a:ext cx="8435975" cy="12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一、计算机网络的结构和组成</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solidFill>
                  <a:srgbClr val="00B0F0"/>
                </a:solidFill>
                <a:latin typeface="仿宋" panose="02010609060101010101" pitchFamily="49" charset="-122"/>
                <a:ea typeface="仿宋" panose="02010609060101010101" pitchFamily="49" charset="-122"/>
              </a:rPr>
              <a:t>1. </a:t>
            </a:r>
            <a:r>
              <a:rPr lang="zh-CN" altLang="en-US" sz="2400" dirty="0">
                <a:solidFill>
                  <a:srgbClr val="00B0F0"/>
                </a:solidFill>
                <a:latin typeface="仿宋" panose="02010609060101010101" pitchFamily="49" charset="-122"/>
                <a:ea typeface="仿宋" panose="02010609060101010101" pitchFamily="49" charset="-122"/>
              </a:rPr>
              <a:t>通信子网</a:t>
            </a:r>
            <a:endParaRPr lang="en-US" altLang="zh-CN" sz="2400" dirty="0">
              <a:solidFill>
                <a:srgbClr val="00B0F0"/>
              </a:solidFill>
              <a:latin typeface="仿宋" panose="02010609060101010101" pitchFamily="49" charset="-122"/>
              <a:ea typeface="仿宋" panose="02010609060101010101" pitchFamily="49" charset="-122"/>
            </a:endParaRPr>
          </a:p>
        </p:txBody>
      </p:sp>
      <p:sp>
        <p:nvSpPr>
          <p:cNvPr id="26627" name="Rectangle 2">
            <a:extLst>
              <a:ext uri="{FF2B5EF4-FFF2-40B4-BE49-F238E27FC236}">
                <a16:creationId xmlns:a16="http://schemas.microsoft.com/office/drawing/2014/main" id="{CC37FFB6-D977-4872-96C0-9CBE111D87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8" name="Rectangle 4">
            <a:extLst>
              <a:ext uri="{FF2B5EF4-FFF2-40B4-BE49-F238E27FC236}">
                <a16:creationId xmlns:a16="http://schemas.microsoft.com/office/drawing/2014/main" id="{02E74005-7CDA-4B0A-B67C-1275DA74E3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9" name="Rectangle 4">
            <a:extLst>
              <a:ext uri="{FF2B5EF4-FFF2-40B4-BE49-F238E27FC236}">
                <a16:creationId xmlns:a16="http://schemas.microsoft.com/office/drawing/2014/main" id="{72038384-5890-4E32-9067-00394A80C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30" name="Rectangle 2">
            <a:extLst>
              <a:ext uri="{FF2B5EF4-FFF2-40B4-BE49-F238E27FC236}">
                <a16:creationId xmlns:a16="http://schemas.microsoft.com/office/drawing/2014/main" id="{AD17125B-E171-42CC-9C5A-9F80CC7BCF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9" name="Rectangle 3"/>
          <p:cNvSpPr txBox="1">
            <a:spLocks noChangeArrowheads="1"/>
          </p:cNvSpPr>
          <p:nvPr/>
        </p:nvSpPr>
        <p:spPr bwMode="auto">
          <a:xfrm>
            <a:off x="642910" y="2357430"/>
            <a:ext cx="3336925" cy="307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0">
              <a:lnSpc>
                <a:spcPct val="125000"/>
              </a:lnSpc>
              <a:spcBef>
                <a:spcPct val="20000"/>
              </a:spcBef>
              <a:spcAft>
                <a:spcPct val="0"/>
              </a:spcAft>
              <a:buClr>
                <a:srgbClr val="3333CC"/>
              </a:buClr>
              <a:buSzPct val="85000"/>
              <a:buFont typeface="Wingdings" pitchFamily="2" charset="2"/>
              <a:buChar char="ü"/>
              <a:tabLst/>
              <a:defRPr/>
            </a:pP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   通信链路</a:t>
            </a:r>
          </a:p>
          <a:p>
            <a:pPr marL="0" marR="0" lvl="0" indent="0" algn="l" defTabSz="914400" rtl="0" eaLnBrk="1" fontAlgn="base" latinLnBrk="0" hangingPunct="0">
              <a:lnSpc>
                <a:spcPct val="125000"/>
              </a:lnSpc>
              <a:spcBef>
                <a:spcPct val="20000"/>
              </a:spcBef>
              <a:spcAft>
                <a:spcPct val="0"/>
              </a:spcAft>
              <a:buClr>
                <a:srgbClr val="3333CC"/>
              </a:buClr>
              <a:buSzPct val="85000"/>
              <a:buFont typeface="Wingdings" pitchFamily="2" charset="2"/>
              <a:buChar char="ü"/>
              <a:tabLst/>
              <a:defRPr/>
            </a:pP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   分组交换机</a:t>
            </a:r>
          </a:p>
          <a:p>
            <a:pPr marL="0" marR="0" lvl="0" indent="0" algn="l" defTabSz="914400" rtl="0" eaLnBrk="1" fontAlgn="base" latinLnBrk="0" hangingPunct="0">
              <a:lnSpc>
                <a:spcPct val="125000"/>
              </a:lnSpc>
              <a:spcBef>
                <a:spcPct val="20000"/>
              </a:spcBef>
              <a:spcAft>
                <a:spcPct val="0"/>
              </a:spcAft>
              <a:buClr>
                <a:srgbClr val="4D4D4D"/>
              </a:buClr>
              <a:buSzPct val="85000"/>
              <a:buFont typeface="Wingdings" pitchFamily="2" charset="2"/>
              <a:buChar char="q"/>
              <a:tabLst/>
              <a:defRPr/>
            </a:pPr>
            <a:r>
              <a:rPr kumimoji="0" lang="zh-CN" altLang="en-US" sz="2000" b="1" i="0" u="none" strike="noStrike" kern="0" cap="none" spc="0" normalizeH="0" baseline="0" noProof="0" dirty="0">
                <a:ln>
                  <a:noFill/>
                </a:ln>
                <a:solidFill>
                  <a:srgbClr val="3333CC"/>
                </a:solidFill>
                <a:effectLst/>
                <a:uLnTx/>
                <a:uFillTx/>
                <a:latin typeface="Times New Roman"/>
                <a:ea typeface="楷体_GB2312" pitchFamily="49" charset="-122"/>
                <a:cs typeface="+mn-cs"/>
              </a:rPr>
              <a:t> 主要功能：</a:t>
            </a:r>
          </a:p>
          <a:p>
            <a:pPr marL="0" marR="0" lvl="0" indent="0" algn="l" defTabSz="914400" rtl="0" eaLnBrk="1" fontAlgn="base" latinLnBrk="0" hangingPunct="0">
              <a:lnSpc>
                <a:spcPct val="125000"/>
              </a:lnSpc>
              <a:spcBef>
                <a:spcPct val="20000"/>
              </a:spcBef>
              <a:spcAft>
                <a:spcPct val="0"/>
              </a:spcAft>
              <a:buClr>
                <a:srgbClr val="4D4D4D"/>
              </a:buClr>
              <a:buSzPct val="85000"/>
              <a:buFont typeface="Wingdings" pitchFamily="2" charset="2"/>
              <a:buNone/>
              <a:tabLst/>
              <a:defRPr/>
            </a:pP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       保证</a:t>
            </a:r>
            <a:r>
              <a:rPr kumimoji="0" lang="zh-CN" altLang="en-US" sz="2000" b="1" i="0" u="none" strike="noStrike" kern="0" cap="none" spc="0" normalizeH="0" baseline="0" noProof="0" dirty="0">
                <a:ln>
                  <a:noFill/>
                </a:ln>
                <a:solidFill>
                  <a:srgbClr val="FF0000"/>
                </a:solidFill>
                <a:effectLst/>
                <a:uLnTx/>
                <a:uFillTx/>
                <a:latin typeface="Times New Roman"/>
                <a:ea typeface="华文中宋" pitchFamily="2" charset="-122"/>
                <a:cs typeface="+mn-cs"/>
              </a:rPr>
              <a:t>高效、可靠地数据传输</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a:t>
            </a:r>
          </a:p>
        </p:txBody>
      </p:sp>
      <p:pic>
        <p:nvPicPr>
          <p:cNvPr id="96349" name="Picture 93"/>
          <p:cNvPicPr>
            <a:picLocks noChangeAspect="1" noChangeArrowheads="1"/>
          </p:cNvPicPr>
          <p:nvPr/>
        </p:nvPicPr>
        <p:blipFill>
          <a:blip r:embed="rId3" cstate="print"/>
          <a:srcRect/>
          <a:stretch>
            <a:fillRect/>
          </a:stretch>
        </p:blipFill>
        <p:spPr bwMode="auto">
          <a:xfrm>
            <a:off x="4500562" y="2071678"/>
            <a:ext cx="4338425" cy="3714776"/>
          </a:xfrm>
          <a:prstGeom prst="rect">
            <a:avLst/>
          </a:prstGeom>
          <a:noFill/>
          <a:ln w="9525">
            <a:noFill/>
            <a:miter lim="800000"/>
            <a:headEnd/>
            <a:tailEnd/>
          </a:ln>
          <a:effectLst/>
        </p:spPr>
      </p:pic>
      <p:sp>
        <p:nvSpPr>
          <p:cNvPr id="2" name="灯片编号占位符 1">
            <a:extLst>
              <a:ext uri="{FF2B5EF4-FFF2-40B4-BE49-F238E27FC236}">
                <a16:creationId xmlns:a16="http://schemas.microsoft.com/office/drawing/2014/main" id="{25A8B97C-FC82-4BEB-A2A2-A1104F7B9E4A}"/>
              </a:ext>
            </a:extLst>
          </p:cNvPr>
          <p:cNvSpPr>
            <a:spLocks noGrp="1"/>
          </p:cNvSpPr>
          <p:nvPr>
            <p:ph type="sldNum" sz="quarter" idx="12"/>
          </p:nvPr>
        </p:nvSpPr>
        <p:spPr/>
        <p:txBody>
          <a:bodyPr/>
          <a:lstStyle/>
          <a:p>
            <a:pPr>
              <a:defRPr/>
            </a:pPr>
            <a:fld id="{1AAF2C16-F320-410B-BAE0-19C806763A7B}" type="slidenum">
              <a:rPr lang="zh-CN" altLang="en-US" smtClean="0"/>
              <a:pPr>
                <a:defRPr/>
              </a:pPr>
              <a:t>22</a:t>
            </a:fld>
            <a:endParaRPr lang="zh-CN" altLang="en-US"/>
          </a:p>
        </p:txBody>
      </p:sp>
    </p:spTree>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4">
            <a:extLst>
              <a:ext uri="{FF2B5EF4-FFF2-40B4-BE49-F238E27FC236}">
                <a16:creationId xmlns:a16="http://schemas.microsoft.com/office/drawing/2014/main" id="{12D02090-830C-4F87-A367-9632D851D23E}"/>
              </a:ext>
            </a:extLst>
          </p:cNvPr>
          <p:cNvSpPr>
            <a:spLocks noGrp="1"/>
          </p:cNvSpPr>
          <p:nvPr>
            <p:ph idx="1"/>
          </p:nvPr>
        </p:nvSpPr>
        <p:spPr bwMode="auto">
          <a:xfrm>
            <a:off x="354013" y="1052513"/>
            <a:ext cx="8435975" cy="12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一、计算机网络的结构和组成</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solidFill>
                  <a:srgbClr val="00B0F0"/>
                </a:solidFill>
                <a:latin typeface="仿宋" panose="02010609060101010101" pitchFamily="49" charset="-122"/>
                <a:ea typeface="仿宋" panose="02010609060101010101" pitchFamily="49" charset="-122"/>
              </a:rPr>
              <a:t>1.1 </a:t>
            </a:r>
            <a:r>
              <a:rPr lang="zh-CN" altLang="en-US" sz="2400" dirty="0">
                <a:solidFill>
                  <a:srgbClr val="00B0F0"/>
                </a:solidFill>
                <a:latin typeface="仿宋" panose="02010609060101010101" pitchFamily="49" charset="-122"/>
                <a:ea typeface="仿宋" panose="02010609060101010101" pitchFamily="49" charset="-122"/>
              </a:rPr>
              <a:t>通信链路</a:t>
            </a:r>
            <a:endParaRPr lang="en-US" altLang="zh-CN" sz="2400" dirty="0">
              <a:solidFill>
                <a:srgbClr val="00B0F0"/>
              </a:solidFill>
              <a:latin typeface="仿宋" panose="02010609060101010101" pitchFamily="49" charset="-122"/>
              <a:ea typeface="仿宋" panose="02010609060101010101" pitchFamily="49" charset="-122"/>
            </a:endParaRPr>
          </a:p>
        </p:txBody>
      </p:sp>
      <p:sp>
        <p:nvSpPr>
          <p:cNvPr id="26627" name="Rectangle 2">
            <a:extLst>
              <a:ext uri="{FF2B5EF4-FFF2-40B4-BE49-F238E27FC236}">
                <a16:creationId xmlns:a16="http://schemas.microsoft.com/office/drawing/2014/main" id="{CC37FFB6-D977-4872-96C0-9CBE111D87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8" name="Rectangle 4">
            <a:extLst>
              <a:ext uri="{FF2B5EF4-FFF2-40B4-BE49-F238E27FC236}">
                <a16:creationId xmlns:a16="http://schemas.microsoft.com/office/drawing/2014/main" id="{02E74005-7CDA-4B0A-B67C-1275DA74E3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9" name="Rectangle 4">
            <a:extLst>
              <a:ext uri="{FF2B5EF4-FFF2-40B4-BE49-F238E27FC236}">
                <a16:creationId xmlns:a16="http://schemas.microsoft.com/office/drawing/2014/main" id="{72038384-5890-4E32-9067-00394A80C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30" name="Rectangle 2">
            <a:extLst>
              <a:ext uri="{FF2B5EF4-FFF2-40B4-BE49-F238E27FC236}">
                <a16:creationId xmlns:a16="http://schemas.microsoft.com/office/drawing/2014/main" id="{AD17125B-E171-42CC-9C5A-9F80CC7BCF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33" name="Rectangle 3"/>
          <p:cNvSpPr txBox="1">
            <a:spLocks noChangeArrowheads="1"/>
          </p:cNvSpPr>
          <p:nvPr/>
        </p:nvSpPr>
        <p:spPr bwMode="auto">
          <a:xfrm>
            <a:off x="285720" y="2357431"/>
            <a:ext cx="4286280" cy="38576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0">
              <a:lnSpc>
                <a:spcPct val="125000"/>
              </a:lnSpc>
              <a:spcBef>
                <a:spcPct val="20000"/>
              </a:spcBef>
              <a:spcAft>
                <a:spcPct val="0"/>
              </a:spcAft>
              <a:buClr>
                <a:srgbClr val="3333CC"/>
              </a:buClr>
              <a:buSzPct val="85000"/>
              <a:buFont typeface="Wingdings" pitchFamily="2" charset="2"/>
              <a:buNone/>
              <a:tabLst/>
              <a:defRPr/>
            </a:pPr>
            <a:r>
              <a:rPr kumimoji="0" lang="zh-CN" altLang="en-US" sz="2000" b="1" i="0" u="none" strike="noStrike" kern="0" cap="none" spc="0" normalizeH="0" baseline="0" noProof="0">
                <a:ln>
                  <a:noFill/>
                </a:ln>
                <a:solidFill>
                  <a:srgbClr val="FF0000"/>
                </a:solidFill>
                <a:effectLst/>
                <a:uLnTx/>
                <a:uFillTx/>
                <a:latin typeface="华文中宋" pitchFamily="2" charset="-122"/>
                <a:ea typeface="华文中宋" pitchFamily="2" charset="-122"/>
                <a:cs typeface="+mn-cs"/>
              </a:rPr>
              <a:t>把端系统连接到一起的物理线路。</a:t>
            </a:r>
          </a:p>
          <a:p>
            <a:pPr marL="342900" marR="0" lvl="0" indent="-342900" algn="l" defTabSz="914400" rtl="0" eaLnBrk="1" fontAlgn="base" latinLnBrk="0" hangingPunct="0">
              <a:lnSpc>
                <a:spcPct val="125000"/>
              </a:lnSpc>
              <a:spcBef>
                <a:spcPct val="20000"/>
              </a:spcBef>
              <a:spcAft>
                <a:spcPct val="0"/>
              </a:spcAft>
              <a:buClr>
                <a:srgbClr val="4D4D4D"/>
              </a:buClr>
              <a:buSzPct val="85000"/>
              <a:buFont typeface="Wingdings" pitchFamily="2" charset="2"/>
              <a:buChar char="q"/>
              <a:tabLst/>
              <a:defRPr/>
            </a:pPr>
            <a:r>
              <a:rPr kumimoji="0" lang="zh-CN" altLang="en-US" sz="2000" b="1" i="0" u="none" strike="noStrike" kern="0" cap="none" spc="0" normalizeH="0" baseline="0" noProof="0">
                <a:ln>
                  <a:noFill/>
                </a:ln>
                <a:solidFill>
                  <a:srgbClr val="3333CC"/>
                </a:solidFill>
                <a:effectLst/>
                <a:uLnTx/>
                <a:uFillTx/>
                <a:latin typeface="楷体_GB2312" pitchFamily="49" charset="-122"/>
                <a:ea typeface="楷体_GB2312" pitchFamily="49" charset="-122"/>
                <a:cs typeface="+mn-cs"/>
              </a:rPr>
              <a:t>多种类型：</a:t>
            </a:r>
            <a:r>
              <a:rPr kumimoji="0" lang="zh-CN" altLang="en-US" sz="2000" b="1" i="0" u="none" strike="noStrike" kern="0" cap="none" spc="0" normalizeH="0" baseline="0" noProof="0">
                <a:ln>
                  <a:noFill/>
                </a:ln>
                <a:solidFill>
                  <a:srgbClr val="000000"/>
                </a:solidFill>
                <a:effectLst/>
                <a:uLnTx/>
                <a:uFillTx/>
                <a:latin typeface="华文中宋" pitchFamily="2" charset="-122"/>
                <a:ea typeface="华文中宋" pitchFamily="2" charset="-122"/>
                <a:cs typeface="+mn-cs"/>
              </a:rPr>
              <a:t>同轴电缆、双绞线、光纤和无线电等。</a:t>
            </a:r>
          </a:p>
          <a:p>
            <a:pPr marL="342900" marR="0" lvl="0" indent="-342900" algn="l" defTabSz="914400" rtl="0" eaLnBrk="1" fontAlgn="base" latinLnBrk="0" hangingPunct="0">
              <a:lnSpc>
                <a:spcPct val="125000"/>
              </a:lnSpc>
              <a:spcBef>
                <a:spcPct val="20000"/>
              </a:spcBef>
              <a:spcAft>
                <a:spcPct val="0"/>
              </a:spcAft>
              <a:buClr>
                <a:srgbClr val="4D4D4D"/>
              </a:buClr>
              <a:buSzPct val="85000"/>
              <a:buFont typeface="Wingdings" pitchFamily="2" charset="2"/>
              <a:buChar char="q"/>
              <a:tabLst/>
              <a:defRPr/>
            </a:pPr>
            <a:r>
              <a:rPr kumimoji="0" lang="zh-CN" altLang="en-US" sz="2000" b="1" i="0" u="none" strike="noStrike" kern="0" cap="none" spc="0" normalizeH="0" baseline="0" noProof="0">
                <a:ln>
                  <a:noFill/>
                </a:ln>
                <a:solidFill>
                  <a:srgbClr val="3333CC"/>
                </a:solidFill>
                <a:effectLst/>
                <a:uLnTx/>
                <a:uFillTx/>
                <a:latin typeface="楷体_GB2312" pitchFamily="49" charset="-122"/>
                <a:ea typeface="楷体_GB2312" pitchFamily="49" charset="-122"/>
                <a:cs typeface="+mn-cs"/>
              </a:rPr>
              <a:t>多种速率：</a:t>
            </a:r>
            <a:r>
              <a:rPr kumimoji="0" lang="zh-CN" altLang="en-US" sz="2000" b="1" i="0" u="none" strike="noStrike" kern="0" cap="none" spc="0" normalizeH="0" baseline="0" noProof="0">
                <a:ln>
                  <a:noFill/>
                </a:ln>
                <a:solidFill>
                  <a:srgbClr val="000000"/>
                </a:solidFill>
                <a:effectLst/>
                <a:uLnTx/>
                <a:uFillTx/>
                <a:latin typeface="华文中宋" pitchFamily="2" charset="-122"/>
                <a:ea typeface="华文中宋" pitchFamily="2" charset="-122"/>
                <a:cs typeface="+mn-cs"/>
              </a:rPr>
              <a:t>不同的链路传输数据的速率不同。</a:t>
            </a:r>
          </a:p>
          <a:p>
            <a:pPr marL="342900" marR="0" lvl="0" indent="-342900" algn="l" defTabSz="914400" rtl="0" eaLnBrk="1" fontAlgn="base" latinLnBrk="0" hangingPunct="0">
              <a:lnSpc>
                <a:spcPct val="125000"/>
              </a:lnSpc>
              <a:spcBef>
                <a:spcPct val="20000"/>
              </a:spcBef>
              <a:spcAft>
                <a:spcPct val="0"/>
              </a:spcAft>
              <a:buClr>
                <a:srgbClr val="3333CC"/>
              </a:buClr>
              <a:buSzPct val="85000"/>
              <a:buFont typeface="Wingdings" pitchFamily="2" charset="2"/>
              <a:buChar char="ü"/>
              <a:tabLst/>
              <a:defRPr/>
            </a:pPr>
            <a:r>
              <a:rPr kumimoji="0" lang="zh-CN" altLang="en-US" sz="2000" b="1" i="1" u="none" strike="noStrike" kern="0" cap="none" spc="0" normalizeH="0" baseline="0" noProof="0">
                <a:ln>
                  <a:noFill/>
                </a:ln>
                <a:solidFill>
                  <a:srgbClr val="CC0066"/>
                </a:solidFill>
                <a:effectLst/>
                <a:uLnTx/>
                <a:uFillTx/>
                <a:latin typeface="华文中宋" pitchFamily="2" charset="-122"/>
                <a:ea typeface="华文中宋" pitchFamily="2" charset="-122"/>
                <a:cs typeface="+mn-cs"/>
              </a:rPr>
              <a:t>链路传输速率</a:t>
            </a:r>
            <a:r>
              <a:rPr kumimoji="0" lang="zh-CN" altLang="en-US" sz="2000" b="1" i="0" u="none" strike="noStrike" kern="0" cap="none" spc="0" normalizeH="0" baseline="0" noProof="0">
                <a:ln>
                  <a:noFill/>
                </a:ln>
                <a:solidFill>
                  <a:srgbClr val="CC0066"/>
                </a:solidFill>
                <a:effectLst/>
                <a:uLnTx/>
                <a:uFillTx/>
                <a:latin typeface="华文中宋" pitchFamily="2" charset="-122"/>
                <a:ea typeface="华文中宋" pitchFamily="2" charset="-122"/>
                <a:cs typeface="+mn-cs"/>
              </a:rPr>
              <a:t>：</a:t>
            </a:r>
            <a:r>
              <a:rPr kumimoji="0" lang="zh-CN" altLang="en-US" sz="2000" b="1" i="0" u="none" strike="noStrike" kern="0" cap="none" spc="0" normalizeH="0" baseline="0" noProof="0">
                <a:ln>
                  <a:noFill/>
                </a:ln>
                <a:solidFill>
                  <a:srgbClr val="000000"/>
                </a:solidFill>
                <a:effectLst/>
                <a:uLnTx/>
                <a:uFillTx/>
                <a:latin typeface="Times New Roman"/>
                <a:ea typeface="华文中宋" pitchFamily="2" charset="-122"/>
                <a:cs typeface="+mn-cs"/>
              </a:rPr>
              <a:t>每秒传输多少位数据。单位</a:t>
            </a:r>
            <a:r>
              <a:rPr kumimoji="0" lang="en-US" altLang="zh-CN" sz="2000" b="1" i="0" u="none" strike="noStrike" kern="0" cap="none" spc="0" normalizeH="0" baseline="0" noProof="0">
                <a:ln>
                  <a:noFill/>
                </a:ln>
                <a:solidFill>
                  <a:srgbClr val="000000"/>
                </a:solidFill>
                <a:effectLst/>
                <a:uLnTx/>
                <a:uFillTx/>
                <a:latin typeface="Times New Roman"/>
                <a:ea typeface="华文中宋" pitchFamily="2" charset="-122"/>
                <a:cs typeface="+mn-cs"/>
              </a:rPr>
              <a:t>bit/s</a:t>
            </a:r>
            <a:r>
              <a:rPr kumimoji="0" lang="zh-CN" altLang="en-US" sz="2000" b="1" i="0" u="none" strike="noStrike" kern="0" cap="none" spc="0" normalizeH="0" baseline="0" noProof="0">
                <a:ln>
                  <a:noFill/>
                </a:ln>
                <a:solidFill>
                  <a:srgbClr val="000000"/>
                </a:solidFill>
                <a:effectLst/>
                <a:uLnTx/>
                <a:uFillTx/>
                <a:latin typeface="Times New Roman"/>
                <a:ea typeface="华文中宋" pitchFamily="2" charset="-122"/>
                <a:cs typeface="+mn-cs"/>
              </a:rPr>
              <a:t>或</a:t>
            </a:r>
            <a:r>
              <a:rPr kumimoji="0" lang="en-US" altLang="zh-CN" sz="2000" b="1" i="0" u="none" strike="noStrike" kern="0" cap="none" spc="0" normalizeH="0" baseline="0" noProof="0">
                <a:ln>
                  <a:noFill/>
                </a:ln>
                <a:solidFill>
                  <a:srgbClr val="000000"/>
                </a:solidFill>
                <a:effectLst/>
                <a:uLnTx/>
                <a:uFillTx/>
                <a:latin typeface="Times New Roman"/>
                <a:ea typeface="华文中宋" pitchFamily="2" charset="-122"/>
                <a:cs typeface="+mn-cs"/>
              </a:rPr>
              <a:t>bps</a:t>
            </a:r>
            <a:r>
              <a:rPr kumimoji="0" lang="zh-CN" altLang="en-US" sz="2000" b="1" i="0" u="none" strike="noStrike" kern="0" cap="none" spc="0" normalizeH="0" baseline="0" noProof="0">
                <a:ln>
                  <a:noFill/>
                </a:ln>
                <a:solidFill>
                  <a:srgbClr val="000000"/>
                </a:solidFill>
                <a:effectLst/>
                <a:uLnTx/>
                <a:uFillTx/>
                <a:latin typeface="Times New Roman"/>
                <a:ea typeface="华文中宋" pitchFamily="2" charset="-122"/>
                <a:cs typeface="+mn-cs"/>
              </a:rPr>
              <a:t>。</a:t>
            </a:r>
            <a:r>
              <a:rPr kumimoji="0" lang="zh-CN" altLang="en-US" sz="2000" b="1" i="0" u="none" strike="noStrike" kern="0" cap="none" spc="0" normalizeH="0" baseline="0" noProof="0">
                <a:ln>
                  <a:noFill/>
                </a:ln>
                <a:solidFill>
                  <a:srgbClr val="000000"/>
                </a:solidFill>
                <a:effectLst/>
                <a:uLnTx/>
                <a:uFillTx/>
                <a:latin typeface="Times New Roman"/>
                <a:ea typeface="宋体"/>
                <a:cs typeface="+mn-cs"/>
              </a:rPr>
              <a:t> </a:t>
            </a:r>
            <a:endParaRPr kumimoji="0" lang="zh-CN" altLang="en-US" sz="2000" b="1" i="0" u="none" strike="noStrike" kern="0" cap="none" spc="0" normalizeH="0" baseline="0" noProof="0" dirty="0">
              <a:ln>
                <a:noFill/>
              </a:ln>
              <a:solidFill>
                <a:srgbClr val="000000"/>
              </a:solidFill>
              <a:effectLst/>
              <a:uLnTx/>
              <a:uFillTx/>
              <a:latin typeface="Times New Roman"/>
              <a:ea typeface="宋体"/>
              <a:cs typeface="+mn-cs"/>
            </a:endParaRPr>
          </a:p>
        </p:txBody>
      </p:sp>
      <p:pic>
        <p:nvPicPr>
          <p:cNvPr id="879" name="Picture 93"/>
          <p:cNvPicPr>
            <a:picLocks noChangeAspect="1" noChangeArrowheads="1"/>
          </p:cNvPicPr>
          <p:nvPr/>
        </p:nvPicPr>
        <p:blipFill>
          <a:blip r:embed="rId3" cstate="print"/>
          <a:srcRect/>
          <a:stretch>
            <a:fillRect/>
          </a:stretch>
        </p:blipFill>
        <p:spPr bwMode="auto">
          <a:xfrm>
            <a:off x="4500562" y="2071678"/>
            <a:ext cx="4338425" cy="3714776"/>
          </a:xfrm>
          <a:prstGeom prst="rect">
            <a:avLst/>
          </a:prstGeom>
          <a:noFill/>
          <a:ln w="9525">
            <a:noFill/>
            <a:miter lim="800000"/>
            <a:headEnd/>
            <a:tailEnd/>
          </a:ln>
          <a:effectLst/>
        </p:spPr>
      </p:pic>
      <p:sp>
        <p:nvSpPr>
          <p:cNvPr id="878" name="AutoShape 228"/>
          <p:cNvSpPr>
            <a:spLocks noChangeArrowheads="1"/>
          </p:cNvSpPr>
          <p:nvPr/>
        </p:nvSpPr>
        <p:spPr bwMode="auto">
          <a:xfrm>
            <a:off x="7451726" y="1285860"/>
            <a:ext cx="931863" cy="635000"/>
          </a:xfrm>
          <a:prstGeom prst="wedgeRoundRectCallout">
            <a:avLst>
              <a:gd name="adj1" fmla="val -27514"/>
              <a:gd name="adj2" fmla="val 158750"/>
              <a:gd name="adj3" fmla="val 16667"/>
            </a:avLst>
          </a:prstGeom>
          <a:solidFill>
            <a:srgbClr val="00CC99"/>
          </a:solidFill>
          <a:ln w="9525">
            <a:solidFill>
              <a:srgbClr val="000000"/>
            </a:solidFill>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CC3300"/>
                </a:solidFill>
                <a:effectLst/>
                <a:uLnTx/>
                <a:uFillTx/>
                <a:latin typeface="华文中宋" pitchFamily="2" charset="-122"/>
                <a:ea typeface="华文中宋" pitchFamily="2" charset="-122"/>
              </a:rPr>
              <a:t>链路</a:t>
            </a:r>
          </a:p>
        </p:txBody>
      </p:sp>
      <p:sp>
        <p:nvSpPr>
          <p:cNvPr id="2" name="灯片编号占位符 1">
            <a:extLst>
              <a:ext uri="{FF2B5EF4-FFF2-40B4-BE49-F238E27FC236}">
                <a16:creationId xmlns:a16="http://schemas.microsoft.com/office/drawing/2014/main" id="{E36CE2BA-4C13-4EDC-A78E-4C8CF8868C19}"/>
              </a:ext>
            </a:extLst>
          </p:cNvPr>
          <p:cNvSpPr>
            <a:spLocks noGrp="1"/>
          </p:cNvSpPr>
          <p:nvPr>
            <p:ph type="sldNum" sz="quarter" idx="12"/>
          </p:nvPr>
        </p:nvSpPr>
        <p:spPr/>
        <p:txBody>
          <a:bodyPr/>
          <a:lstStyle/>
          <a:p>
            <a:pPr>
              <a:defRPr/>
            </a:pPr>
            <a:fld id="{1AAF2C16-F320-410B-BAE0-19C806763A7B}" type="slidenum">
              <a:rPr lang="zh-CN" altLang="en-US" smtClean="0"/>
              <a:pPr>
                <a:defRPr/>
              </a:pPr>
              <a:t>23</a:t>
            </a:fld>
            <a:endParaRPr lang="zh-CN" altLang="en-US"/>
          </a:p>
        </p:txBody>
      </p:sp>
    </p:spTree>
    <p:extLst>
      <p:ext uri="{BB962C8B-B14F-4D97-AF65-F5344CB8AC3E}">
        <p14:creationId xmlns:p14="http://schemas.microsoft.com/office/powerpoint/2010/main" val="255648200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8"/>
                                        </p:tgtEl>
                                        <p:attrNameLst>
                                          <p:attrName>style.visibility</p:attrName>
                                        </p:attrNameLst>
                                      </p:cBhvr>
                                      <p:to>
                                        <p:strVal val="visible"/>
                                      </p:to>
                                    </p:set>
                                    <p:animEffect transition="in" filter="dissolve">
                                      <p:cBhvr>
                                        <p:cTn id="7" dur="500"/>
                                        <p:tgtEl>
                                          <p:spTgt spid="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4">
            <a:extLst>
              <a:ext uri="{FF2B5EF4-FFF2-40B4-BE49-F238E27FC236}">
                <a16:creationId xmlns:a16="http://schemas.microsoft.com/office/drawing/2014/main" id="{12D02090-830C-4F87-A367-9632D851D23E}"/>
              </a:ext>
            </a:extLst>
          </p:cNvPr>
          <p:cNvSpPr>
            <a:spLocks noGrp="1"/>
          </p:cNvSpPr>
          <p:nvPr>
            <p:ph idx="1"/>
          </p:nvPr>
        </p:nvSpPr>
        <p:spPr bwMode="auto">
          <a:xfrm>
            <a:off x="354013" y="1052513"/>
            <a:ext cx="8435975" cy="12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一、计算机网络的结构和组成</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solidFill>
                  <a:srgbClr val="00B0F0"/>
                </a:solidFill>
                <a:latin typeface="仿宋" panose="02010609060101010101" pitchFamily="49" charset="-122"/>
                <a:ea typeface="仿宋" panose="02010609060101010101" pitchFamily="49" charset="-122"/>
              </a:rPr>
              <a:t>1.1 </a:t>
            </a:r>
            <a:r>
              <a:rPr lang="zh-CN" altLang="en-US" sz="2400" dirty="0">
                <a:solidFill>
                  <a:srgbClr val="00B0F0"/>
                </a:solidFill>
                <a:latin typeface="仿宋" panose="02010609060101010101" pitchFamily="49" charset="-122"/>
                <a:ea typeface="仿宋" panose="02010609060101010101" pitchFamily="49" charset="-122"/>
              </a:rPr>
              <a:t>通信链路</a:t>
            </a:r>
            <a:endParaRPr lang="en-US" altLang="zh-CN" sz="2400" dirty="0">
              <a:solidFill>
                <a:srgbClr val="00B0F0"/>
              </a:solidFill>
              <a:latin typeface="仿宋" panose="02010609060101010101" pitchFamily="49" charset="-122"/>
              <a:ea typeface="仿宋" panose="02010609060101010101" pitchFamily="49" charset="-122"/>
            </a:endParaRPr>
          </a:p>
        </p:txBody>
      </p:sp>
      <p:sp>
        <p:nvSpPr>
          <p:cNvPr id="26627" name="Rectangle 2">
            <a:extLst>
              <a:ext uri="{FF2B5EF4-FFF2-40B4-BE49-F238E27FC236}">
                <a16:creationId xmlns:a16="http://schemas.microsoft.com/office/drawing/2014/main" id="{CC37FFB6-D977-4872-96C0-9CBE111D87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8" name="Rectangle 4">
            <a:extLst>
              <a:ext uri="{FF2B5EF4-FFF2-40B4-BE49-F238E27FC236}">
                <a16:creationId xmlns:a16="http://schemas.microsoft.com/office/drawing/2014/main" id="{02E74005-7CDA-4B0A-B67C-1275DA74E3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9" name="Rectangle 4">
            <a:extLst>
              <a:ext uri="{FF2B5EF4-FFF2-40B4-BE49-F238E27FC236}">
                <a16:creationId xmlns:a16="http://schemas.microsoft.com/office/drawing/2014/main" id="{72038384-5890-4E32-9067-00394A80C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30" name="Rectangle 2">
            <a:extLst>
              <a:ext uri="{FF2B5EF4-FFF2-40B4-BE49-F238E27FC236}">
                <a16:creationId xmlns:a16="http://schemas.microsoft.com/office/drawing/2014/main" id="{AD17125B-E171-42CC-9C5A-9F80CC7BCF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33" name="Rectangle 3"/>
          <p:cNvSpPr txBox="1">
            <a:spLocks noChangeArrowheads="1"/>
          </p:cNvSpPr>
          <p:nvPr/>
        </p:nvSpPr>
        <p:spPr bwMode="auto">
          <a:xfrm>
            <a:off x="285720" y="2357431"/>
            <a:ext cx="4286280" cy="38576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0">
              <a:lnSpc>
                <a:spcPct val="125000"/>
              </a:lnSpc>
              <a:spcBef>
                <a:spcPct val="20000"/>
              </a:spcBef>
              <a:spcAft>
                <a:spcPct val="0"/>
              </a:spcAft>
              <a:buClr>
                <a:srgbClr val="3333CC"/>
              </a:buClr>
              <a:buSzPct val="85000"/>
              <a:buFont typeface="Wingdings" pitchFamily="2" charset="2"/>
              <a:buNone/>
              <a:tabLst/>
              <a:defRPr/>
            </a:pPr>
            <a:r>
              <a:rPr kumimoji="0" lang="zh-CN" altLang="en-US" sz="2000" b="1" i="0" u="none" strike="noStrike" kern="0" cap="none" spc="0" normalizeH="0" baseline="0" noProof="0">
                <a:ln>
                  <a:noFill/>
                </a:ln>
                <a:solidFill>
                  <a:srgbClr val="FF0000"/>
                </a:solidFill>
                <a:effectLst/>
                <a:uLnTx/>
                <a:uFillTx/>
                <a:latin typeface="华文中宋" pitchFamily="2" charset="-122"/>
                <a:ea typeface="华文中宋" pitchFamily="2" charset="-122"/>
                <a:cs typeface="+mn-cs"/>
              </a:rPr>
              <a:t>把端系统连接到一起的物理线路。</a:t>
            </a:r>
          </a:p>
          <a:p>
            <a:pPr marL="342900" marR="0" lvl="0" indent="-342900" algn="l" defTabSz="914400" rtl="0" eaLnBrk="1" fontAlgn="base" latinLnBrk="0" hangingPunct="0">
              <a:lnSpc>
                <a:spcPct val="125000"/>
              </a:lnSpc>
              <a:spcBef>
                <a:spcPct val="20000"/>
              </a:spcBef>
              <a:spcAft>
                <a:spcPct val="0"/>
              </a:spcAft>
              <a:buClr>
                <a:srgbClr val="4D4D4D"/>
              </a:buClr>
              <a:buSzPct val="85000"/>
              <a:buFont typeface="Wingdings" pitchFamily="2" charset="2"/>
              <a:buChar char="q"/>
              <a:tabLst/>
              <a:defRPr/>
            </a:pPr>
            <a:r>
              <a:rPr kumimoji="0" lang="zh-CN" altLang="en-US" sz="2000" b="1" i="0" u="none" strike="noStrike" kern="0" cap="none" spc="0" normalizeH="0" baseline="0" noProof="0">
                <a:ln>
                  <a:noFill/>
                </a:ln>
                <a:solidFill>
                  <a:srgbClr val="3333CC"/>
                </a:solidFill>
                <a:effectLst/>
                <a:uLnTx/>
                <a:uFillTx/>
                <a:latin typeface="楷体_GB2312" pitchFamily="49" charset="-122"/>
                <a:ea typeface="楷体_GB2312" pitchFamily="49" charset="-122"/>
                <a:cs typeface="+mn-cs"/>
              </a:rPr>
              <a:t>多种类型：</a:t>
            </a:r>
            <a:r>
              <a:rPr kumimoji="0" lang="zh-CN" altLang="en-US" sz="2000" b="1" i="0" u="none" strike="noStrike" kern="0" cap="none" spc="0" normalizeH="0" baseline="0" noProof="0">
                <a:ln>
                  <a:noFill/>
                </a:ln>
                <a:solidFill>
                  <a:srgbClr val="000000"/>
                </a:solidFill>
                <a:effectLst/>
                <a:uLnTx/>
                <a:uFillTx/>
                <a:latin typeface="华文中宋" pitchFamily="2" charset="-122"/>
                <a:ea typeface="华文中宋" pitchFamily="2" charset="-122"/>
                <a:cs typeface="+mn-cs"/>
              </a:rPr>
              <a:t>同轴电缆、双绞线、光纤和无线电等。</a:t>
            </a:r>
          </a:p>
          <a:p>
            <a:pPr marL="342900" marR="0" lvl="0" indent="-342900" algn="l" defTabSz="914400" rtl="0" eaLnBrk="1" fontAlgn="base" latinLnBrk="0" hangingPunct="0">
              <a:lnSpc>
                <a:spcPct val="125000"/>
              </a:lnSpc>
              <a:spcBef>
                <a:spcPct val="20000"/>
              </a:spcBef>
              <a:spcAft>
                <a:spcPct val="0"/>
              </a:spcAft>
              <a:buClr>
                <a:srgbClr val="4D4D4D"/>
              </a:buClr>
              <a:buSzPct val="85000"/>
              <a:buFont typeface="Wingdings" pitchFamily="2" charset="2"/>
              <a:buChar char="q"/>
              <a:tabLst/>
              <a:defRPr/>
            </a:pPr>
            <a:r>
              <a:rPr kumimoji="0" lang="zh-CN" altLang="en-US" sz="2000" b="1" i="0" u="none" strike="noStrike" kern="0" cap="none" spc="0" normalizeH="0" baseline="0" noProof="0">
                <a:ln>
                  <a:noFill/>
                </a:ln>
                <a:solidFill>
                  <a:srgbClr val="3333CC"/>
                </a:solidFill>
                <a:effectLst/>
                <a:uLnTx/>
                <a:uFillTx/>
                <a:latin typeface="楷体_GB2312" pitchFamily="49" charset="-122"/>
                <a:ea typeface="楷体_GB2312" pitchFamily="49" charset="-122"/>
                <a:cs typeface="+mn-cs"/>
              </a:rPr>
              <a:t>多种速率：</a:t>
            </a:r>
            <a:r>
              <a:rPr kumimoji="0" lang="zh-CN" altLang="en-US" sz="2000" b="1" i="0" u="none" strike="noStrike" kern="0" cap="none" spc="0" normalizeH="0" baseline="0" noProof="0">
                <a:ln>
                  <a:noFill/>
                </a:ln>
                <a:solidFill>
                  <a:srgbClr val="000000"/>
                </a:solidFill>
                <a:effectLst/>
                <a:uLnTx/>
                <a:uFillTx/>
                <a:latin typeface="华文中宋" pitchFamily="2" charset="-122"/>
                <a:ea typeface="华文中宋" pitchFamily="2" charset="-122"/>
                <a:cs typeface="+mn-cs"/>
              </a:rPr>
              <a:t>不同的链路传输数据的速率不同。</a:t>
            </a:r>
          </a:p>
          <a:p>
            <a:pPr marL="342900" marR="0" lvl="0" indent="-342900" algn="l" defTabSz="914400" rtl="0" eaLnBrk="1" fontAlgn="base" latinLnBrk="0" hangingPunct="0">
              <a:lnSpc>
                <a:spcPct val="125000"/>
              </a:lnSpc>
              <a:spcBef>
                <a:spcPct val="20000"/>
              </a:spcBef>
              <a:spcAft>
                <a:spcPct val="0"/>
              </a:spcAft>
              <a:buClr>
                <a:srgbClr val="3333CC"/>
              </a:buClr>
              <a:buSzPct val="85000"/>
              <a:buFont typeface="Wingdings" pitchFamily="2" charset="2"/>
              <a:buChar char="ü"/>
              <a:tabLst/>
              <a:defRPr/>
            </a:pPr>
            <a:r>
              <a:rPr kumimoji="0" lang="zh-CN" altLang="en-US" sz="2000" b="1" i="1" u="none" strike="noStrike" kern="0" cap="none" spc="0" normalizeH="0" baseline="0" noProof="0">
                <a:ln>
                  <a:noFill/>
                </a:ln>
                <a:solidFill>
                  <a:srgbClr val="CC0066"/>
                </a:solidFill>
                <a:effectLst/>
                <a:uLnTx/>
                <a:uFillTx/>
                <a:latin typeface="华文中宋" pitchFamily="2" charset="-122"/>
                <a:ea typeface="华文中宋" pitchFamily="2" charset="-122"/>
                <a:cs typeface="+mn-cs"/>
              </a:rPr>
              <a:t>链路传输速率</a:t>
            </a:r>
            <a:r>
              <a:rPr kumimoji="0" lang="zh-CN" altLang="en-US" sz="2000" b="1" i="0" u="none" strike="noStrike" kern="0" cap="none" spc="0" normalizeH="0" baseline="0" noProof="0">
                <a:ln>
                  <a:noFill/>
                </a:ln>
                <a:solidFill>
                  <a:srgbClr val="CC0066"/>
                </a:solidFill>
                <a:effectLst/>
                <a:uLnTx/>
                <a:uFillTx/>
                <a:latin typeface="华文中宋" pitchFamily="2" charset="-122"/>
                <a:ea typeface="华文中宋" pitchFamily="2" charset="-122"/>
                <a:cs typeface="+mn-cs"/>
              </a:rPr>
              <a:t>：</a:t>
            </a:r>
            <a:r>
              <a:rPr kumimoji="0" lang="zh-CN" altLang="en-US" sz="2000" b="1" i="0" u="none" strike="noStrike" kern="0" cap="none" spc="0" normalizeH="0" baseline="0" noProof="0">
                <a:ln>
                  <a:noFill/>
                </a:ln>
                <a:solidFill>
                  <a:srgbClr val="000000"/>
                </a:solidFill>
                <a:effectLst/>
                <a:uLnTx/>
                <a:uFillTx/>
                <a:latin typeface="Times New Roman"/>
                <a:ea typeface="华文中宋" pitchFamily="2" charset="-122"/>
                <a:cs typeface="+mn-cs"/>
              </a:rPr>
              <a:t>每秒传输多少位数据。单位</a:t>
            </a:r>
            <a:r>
              <a:rPr kumimoji="0" lang="en-US" altLang="zh-CN" sz="2000" b="1" i="0" u="none" strike="noStrike" kern="0" cap="none" spc="0" normalizeH="0" baseline="0" noProof="0">
                <a:ln>
                  <a:noFill/>
                </a:ln>
                <a:solidFill>
                  <a:srgbClr val="000000"/>
                </a:solidFill>
                <a:effectLst/>
                <a:uLnTx/>
                <a:uFillTx/>
                <a:latin typeface="Times New Roman"/>
                <a:ea typeface="华文中宋" pitchFamily="2" charset="-122"/>
                <a:cs typeface="+mn-cs"/>
              </a:rPr>
              <a:t>bit/s</a:t>
            </a:r>
            <a:r>
              <a:rPr kumimoji="0" lang="zh-CN" altLang="en-US" sz="2000" b="1" i="0" u="none" strike="noStrike" kern="0" cap="none" spc="0" normalizeH="0" baseline="0" noProof="0">
                <a:ln>
                  <a:noFill/>
                </a:ln>
                <a:solidFill>
                  <a:srgbClr val="000000"/>
                </a:solidFill>
                <a:effectLst/>
                <a:uLnTx/>
                <a:uFillTx/>
                <a:latin typeface="Times New Roman"/>
                <a:ea typeface="华文中宋" pitchFamily="2" charset="-122"/>
                <a:cs typeface="+mn-cs"/>
              </a:rPr>
              <a:t>或</a:t>
            </a:r>
            <a:r>
              <a:rPr kumimoji="0" lang="en-US" altLang="zh-CN" sz="2000" b="1" i="0" u="none" strike="noStrike" kern="0" cap="none" spc="0" normalizeH="0" baseline="0" noProof="0">
                <a:ln>
                  <a:noFill/>
                </a:ln>
                <a:solidFill>
                  <a:srgbClr val="000000"/>
                </a:solidFill>
                <a:effectLst/>
                <a:uLnTx/>
                <a:uFillTx/>
                <a:latin typeface="Times New Roman"/>
                <a:ea typeface="华文中宋" pitchFamily="2" charset="-122"/>
                <a:cs typeface="+mn-cs"/>
              </a:rPr>
              <a:t>bps</a:t>
            </a:r>
            <a:r>
              <a:rPr kumimoji="0" lang="zh-CN" altLang="en-US" sz="2000" b="1" i="0" u="none" strike="noStrike" kern="0" cap="none" spc="0" normalizeH="0" baseline="0" noProof="0">
                <a:ln>
                  <a:noFill/>
                </a:ln>
                <a:solidFill>
                  <a:srgbClr val="000000"/>
                </a:solidFill>
                <a:effectLst/>
                <a:uLnTx/>
                <a:uFillTx/>
                <a:latin typeface="Times New Roman"/>
                <a:ea typeface="华文中宋" pitchFamily="2" charset="-122"/>
                <a:cs typeface="+mn-cs"/>
              </a:rPr>
              <a:t>。</a:t>
            </a:r>
            <a:r>
              <a:rPr kumimoji="0" lang="zh-CN" altLang="en-US" sz="2000" b="1" i="0" u="none" strike="noStrike" kern="0" cap="none" spc="0" normalizeH="0" baseline="0" noProof="0">
                <a:ln>
                  <a:noFill/>
                </a:ln>
                <a:solidFill>
                  <a:srgbClr val="000000"/>
                </a:solidFill>
                <a:effectLst/>
                <a:uLnTx/>
                <a:uFillTx/>
                <a:latin typeface="Times New Roman"/>
                <a:ea typeface="宋体"/>
                <a:cs typeface="+mn-cs"/>
              </a:rPr>
              <a:t> </a:t>
            </a:r>
            <a:endParaRPr kumimoji="0" lang="zh-CN" altLang="en-US" sz="2000" b="1" i="0" u="none" strike="noStrike" kern="0" cap="none" spc="0" normalizeH="0" baseline="0" noProof="0" dirty="0">
              <a:ln>
                <a:noFill/>
              </a:ln>
              <a:solidFill>
                <a:srgbClr val="000000"/>
              </a:solidFill>
              <a:effectLst/>
              <a:uLnTx/>
              <a:uFillTx/>
              <a:latin typeface="Times New Roman"/>
              <a:ea typeface="宋体"/>
              <a:cs typeface="+mn-cs"/>
            </a:endParaRPr>
          </a:p>
        </p:txBody>
      </p:sp>
      <p:pic>
        <p:nvPicPr>
          <p:cNvPr id="879" name="Picture 93"/>
          <p:cNvPicPr>
            <a:picLocks noChangeAspect="1" noChangeArrowheads="1"/>
          </p:cNvPicPr>
          <p:nvPr/>
        </p:nvPicPr>
        <p:blipFill>
          <a:blip r:embed="rId3" cstate="print"/>
          <a:srcRect/>
          <a:stretch>
            <a:fillRect/>
          </a:stretch>
        </p:blipFill>
        <p:spPr bwMode="auto">
          <a:xfrm>
            <a:off x="4500562" y="2071678"/>
            <a:ext cx="4338425" cy="3714776"/>
          </a:xfrm>
          <a:prstGeom prst="rect">
            <a:avLst/>
          </a:prstGeom>
          <a:noFill/>
          <a:ln w="9525">
            <a:noFill/>
            <a:miter lim="800000"/>
            <a:headEnd/>
            <a:tailEnd/>
          </a:ln>
          <a:effectLst/>
        </p:spPr>
      </p:pic>
      <p:sp>
        <p:nvSpPr>
          <p:cNvPr id="878" name="AutoShape 228"/>
          <p:cNvSpPr>
            <a:spLocks noChangeArrowheads="1"/>
          </p:cNvSpPr>
          <p:nvPr/>
        </p:nvSpPr>
        <p:spPr bwMode="auto">
          <a:xfrm>
            <a:off x="7451726" y="1285860"/>
            <a:ext cx="931863" cy="635000"/>
          </a:xfrm>
          <a:prstGeom prst="wedgeRoundRectCallout">
            <a:avLst>
              <a:gd name="adj1" fmla="val -27514"/>
              <a:gd name="adj2" fmla="val 158750"/>
              <a:gd name="adj3" fmla="val 16667"/>
            </a:avLst>
          </a:prstGeom>
          <a:solidFill>
            <a:srgbClr val="00CC99"/>
          </a:solidFill>
          <a:ln w="9525">
            <a:solidFill>
              <a:srgbClr val="000000"/>
            </a:solidFill>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CC3300"/>
                </a:solidFill>
                <a:effectLst/>
                <a:uLnTx/>
                <a:uFillTx/>
                <a:latin typeface="华文中宋" pitchFamily="2" charset="-122"/>
                <a:ea typeface="华文中宋" pitchFamily="2" charset="-122"/>
              </a:rPr>
              <a:t>链路</a:t>
            </a:r>
          </a:p>
        </p:txBody>
      </p:sp>
      <p:sp>
        <p:nvSpPr>
          <p:cNvPr id="2" name="灯片编号占位符 1">
            <a:extLst>
              <a:ext uri="{FF2B5EF4-FFF2-40B4-BE49-F238E27FC236}">
                <a16:creationId xmlns:a16="http://schemas.microsoft.com/office/drawing/2014/main" id="{E36CE2BA-4C13-4EDC-A78E-4C8CF8868C19}"/>
              </a:ext>
            </a:extLst>
          </p:cNvPr>
          <p:cNvSpPr>
            <a:spLocks noGrp="1"/>
          </p:cNvSpPr>
          <p:nvPr>
            <p:ph type="sldNum" sz="quarter" idx="12"/>
          </p:nvPr>
        </p:nvSpPr>
        <p:spPr/>
        <p:txBody>
          <a:bodyPr/>
          <a:lstStyle/>
          <a:p>
            <a:pPr>
              <a:defRPr/>
            </a:pPr>
            <a:fld id="{1AAF2C16-F320-410B-BAE0-19C806763A7B}" type="slidenum">
              <a:rPr lang="zh-CN" altLang="en-US" smtClean="0"/>
              <a:pPr>
                <a:defRPr/>
              </a:pPr>
              <a:t>24</a:t>
            </a:fld>
            <a:endParaRPr lang="zh-CN" altLang="en-US"/>
          </a:p>
        </p:txBody>
      </p:sp>
      <p:sp>
        <p:nvSpPr>
          <p:cNvPr id="11" name="Rectangle 3">
            <a:extLst>
              <a:ext uri="{FF2B5EF4-FFF2-40B4-BE49-F238E27FC236}">
                <a16:creationId xmlns:a16="http://schemas.microsoft.com/office/drawing/2014/main" id="{9FF6A39D-E0CA-49B2-AED5-778C948A2AC7}"/>
              </a:ext>
            </a:extLst>
          </p:cNvPr>
          <p:cNvSpPr txBox="1">
            <a:spLocks noChangeArrowheads="1"/>
          </p:cNvSpPr>
          <p:nvPr/>
        </p:nvSpPr>
        <p:spPr>
          <a:xfrm>
            <a:off x="-68308" y="5373222"/>
            <a:ext cx="9109676" cy="1375797"/>
          </a:xfrm>
          <a:prstGeom prst="rect">
            <a:avLst/>
          </a:prstGeom>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lvl="1">
              <a:lnSpc>
                <a:spcPct val="115000"/>
              </a:lnSpc>
            </a:pPr>
            <a:endParaRPr lang="en-US" altLang="zh-CN" sz="900" b="1" kern="0" dirty="0">
              <a:solidFill>
                <a:srgbClr val="00B0F0"/>
              </a:solidFill>
              <a:latin typeface="仿宋" panose="02010609060101010101" pitchFamily="49" charset="-122"/>
              <a:ea typeface="仿宋" panose="02010609060101010101" pitchFamily="49" charset="-122"/>
              <a:cs typeface="ＭＳ Ｐゴシック" charset="0"/>
            </a:endParaRPr>
          </a:p>
          <a:p>
            <a:pPr marL="457200" lvl="1" indent="0">
              <a:lnSpc>
                <a:spcPct val="115000"/>
              </a:lnSpc>
              <a:buFont typeface="Wingdings" panose="05000000000000000000" pitchFamily="2" charset="2"/>
              <a:buNone/>
            </a:pPr>
            <a:r>
              <a:rPr lang="zh-CN" altLang="en-US" b="1" kern="0" dirty="0">
                <a:ea typeface="华文中宋" pitchFamily="2" charset="-122"/>
              </a:rPr>
              <a:t>问题：传输速率最高的链路是：</a:t>
            </a:r>
            <a:endParaRPr lang="en-US" altLang="zh-CN" b="1" kern="0" dirty="0">
              <a:ea typeface="华文中宋" pitchFamily="2" charset="-122"/>
            </a:endParaRPr>
          </a:p>
          <a:p>
            <a:pPr marL="457200" lvl="1" indent="0">
              <a:lnSpc>
                <a:spcPct val="115000"/>
              </a:lnSpc>
              <a:buFont typeface="Wingdings" panose="05000000000000000000" pitchFamily="2" charset="2"/>
              <a:buNone/>
            </a:pPr>
            <a:r>
              <a:rPr lang="en-US" altLang="zh-CN" b="1" kern="0" dirty="0">
                <a:ea typeface="华文中宋" pitchFamily="2" charset="-122"/>
              </a:rPr>
              <a:t>(A) </a:t>
            </a:r>
            <a:r>
              <a:rPr lang="zh-CN" altLang="en-US" b="1" kern="0" dirty="0">
                <a:ea typeface="华文中宋" pitchFamily="2" charset="-122"/>
              </a:rPr>
              <a:t>无线电</a:t>
            </a:r>
            <a:r>
              <a:rPr lang="en-US" altLang="zh-CN" b="1" kern="0" dirty="0">
                <a:ea typeface="华文中宋" pitchFamily="2" charset="-122"/>
              </a:rPr>
              <a:t>    (B)</a:t>
            </a:r>
            <a:r>
              <a:rPr lang="zh-CN" altLang="en-US" b="1" kern="0" dirty="0">
                <a:ea typeface="华文中宋" pitchFamily="2" charset="-122"/>
              </a:rPr>
              <a:t> 同轴电缆</a:t>
            </a:r>
            <a:r>
              <a:rPr lang="en-US" altLang="zh-CN" b="1" kern="0" dirty="0">
                <a:ea typeface="华文中宋" pitchFamily="2" charset="-122"/>
              </a:rPr>
              <a:t>     (C) </a:t>
            </a:r>
            <a:r>
              <a:rPr lang="zh-CN" altLang="en-US" b="1" kern="0" dirty="0">
                <a:ea typeface="华文中宋" pitchFamily="2" charset="-122"/>
              </a:rPr>
              <a:t>光纤</a:t>
            </a:r>
            <a:r>
              <a:rPr lang="en-US" altLang="zh-CN" b="1" kern="0" dirty="0">
                <a:ea typeface="华文中宋" pitchFamily="2" charset="-122"/>
              </a:rPr>
              <a:t> </a:t>
            </a:r>
          </a:p>
          <a:p>
            <a:pPr marL="457200" lvl="1" indent="0">
              <a:lnSpc>
                <a:spcPct val="115000"/>
              </a:lnSpc>
              <a:buFont typeface="Wingdings" panose="05000000000000000000" pitchFamily="2" charset="2"/>
              <a:buNone/>
            </a:pPr>
            <a:endParaRPr lang="en-US" altLang="zh-CN" b="1" kern="0" dirty="0">
              <a:ea typeface="华文中宋" pitchFamily="2" charset="-122"/>
            </a:endParaRPr>
          </a:p>
          <a:p>
            <a:pPr lvl="1">
              <a:lnSpc>
                <a:spcPct val="115000"/>
              </a:lnSpc>
            </a:pPr>
            <a:endParaRPr lang="en-US" altLang="zh-CN" b="1" kern="0" dirty="0">
              <a:ea typeface="华文中宋" pitchFamily="2" charset="-122"/>
            </a:endParaRPr>
          </a:p>
          <a:p>
            <a:pPr lvl="1">
              <a:lnSpc>
                <a:spcPct val="115000"/>
              </a:lnSpc>
              <a:buFont typeface="Wingdings" panose="05000000000000000000" pitchFamily="2" charset="2"/>
              <a:buNone/>
            </a:pPr>
            <a:endParaRPr lang="zh-CN" altLang="en-US" b="1" kern="0" dirty="0">
              <a:ea typeface="华文中宋" pitchFamily="2" charset="-122"/>
            </a:endParaRPr>
          </a:p>
        </p:txBody>
      </p:sp>
    </p:spTree>
    <p:extLst>
      <p:ext uri="{BB962C8B-B14F-4D97-AF65-F5344CB8AC3E}">
        <p14:creationId xmlns:p14="http://schemas.microsoft.com/office/powerpoint/2010/main" val="255648200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78"/>
                                        </p:tgtEl>
                                        <p:attrNameLst>
                                          <p:attrName>style.visibility</p:attrName>
                                        </p:attrNameLst>
                                      </p:cBhvr>
                                      <p:to>
                                        <p:strVal val="visible"/>
                                      </p:to>
                                    </p:set>
                                    <p:animEffect transition="in" filter="dissolve">
                                      <p:cBhvr>
                                        <p:cTn id="7" dur="500"/>
                                        <p:tgtEl>
                                          <p:spTgt spid="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4">
            <a:extLst>
              <a:ext uri="{FF2B5EF4-FFF2-40B4-BE49-F238E27FC236}">
                <a16:creationId xmlns:a16="http://schemas.microsoft.com/office/drawing/2014/main" id="{12D02090-830C-4F87-A367-9632D851D23E}"/>
              </a:ext>
            </a:extLst>
          </p:cNvPr>
          <p:cNvSpPr>
            <a:spLocks noGrp="1"/>
          </p:cNvSpPr>
          <p:nvPr>
            <p:ph idx="1"/>
          </p:nvPr>
        </p:nvSpPr>
        <p:spPr bwMode="auto">
          <a:xfrm>
            <a:off x="354013" y="1052513"/>
            <a:ext cx="8435975" cy="12334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一、计算机网络的结构和组成</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solidFill>
                  <a:srgbClr val="00B0F0"/>
                </a:solidFill>
                <a:latin typeface="仿宋" panose="02010609060101010101" pitchFamily="49" charset="-122"/>
                <a:ea typeface="仿宋" panose="02010609060101010101" pitchFamily="49" charset="-122"/>
              </a:rPr>
              <a:t>1.2 </a:t>
            </a:r>
            <a:r>
              <a:rPr lang="zh-CN" altLang="en-US" sz="2400" dirty="0">
                <a:solidFill>
                  <a:srgbClr val="00B0F0"/>
                </a:solidFill>
                <a:latin typeface="仿宋" panose="02010609060101010101" pitchFamily="49" charset="-122"/>
                <a:ea typeface="仿宋" panose="02010609060101010101" pitchFamily="49" charset="-122"/>
              </a:rPr>
              <a:t>分组交换机</a:t>
            </a:r>
            <a:endParaRPr lang="en-US" altLang="zh-CN" sz="2400" dirty="0">
              <a:solidFill>
                <a:srgbClr val="00B0F0"/>
              </a:solidFill>
              <a:latin typeface="仿宋" panose="02010609060101010101" pitchFamily="49" charset="-122"/>
              <a:ea typeface="仿宋" panose="02010609060101010101" pitchFamily="49" charset="-122"/>
            </a:endParaRPr>
          </a:p>
        </p:txBody>
      </p:sp>
      <p:sp>
        <p:nvSpPr>
          <p:cNvPr id="26627" name="Rectangle 2">
            <a:extLst>
              <a:ext uri="{FF2B5EF4-FFF2-40B4-BE49-F238E27FC236}">
                <a16:creationId xmlns:a16="http://schemas.microsoft.com/office/drawing/2014/main" id="{CC37FFB6-D977-4872-96C0-9CBE111D87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8" name="Rectangle 4">
            <a:extLst>
              <a:ext uri="{FF2B5EF4-FFF2-40B4-BE49-F238E27FC236}">
                <a16:creationId xmlns:a16="http://schemas.microsoft.com/office/drawing/2014/main" id="{02E74005-7CDA-4B0A-B67C-1275DA74E3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29" name="Rectangle 4">
            <a:extLst>
              <a:ext uri="{FF2B5EF4-FFF2-40B4-BE49-F238E27FC236}">
                <a16:creationId xmlns:a16="http://schemas.microsoft.com/office/drawing/2014/main" id="{72038384-5890-4E32-9067-00394A80C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630" name="Rectangle 2">
            <a:extLst>
              <a:ext uri="{FF2B5EF4-FFF2-40B4-BE49-F238E27FC236}">
                <a16:creationId xmlns:a16="http://schemas.microsoft.com/office/drawing/2014/main" id="{AD17125B-E171-42CC-9C5A-9F80CC7BCF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879" name="Picture 93"/>
          <p:cNvPicPr>
            <a:picLocks noChangeAspect="1" noChangeArrowheads="1"/>
          </p:cNvPicPr>
          <p:nvPr/>
        </p:nvPicPr>
        <p:blipFill>
          <a:blip r:embed="rId3" cstate="print"/>
          <a:srcRect/>
          <a:stretch>
            <a:fillRect/>
          </a:stretch>
        </p:blipFill>
        <p:spPr bwMode="auto">
          <a:xfrm>
            <a:off x="4500562" y="2071678"/>
            <a:ext cx="4338425" cy="3714776"/>
          </a:xfrm>
          <a:prstGeom prst="rect">
            <a:avLst/>
          </a:prstGeom>
          <a:noFill/>
          <a:ln w="9525">
            <a:noFill/>
            <a:miter lim="800000"/>
            <a:headEnd/>
            <a:tailEnd/>
          </a:ln>
          <a:effectLst/>
        </p:spPr>
      </p:pic>
      <p:sp>
        <p:nvSpPr>
          <p:cNvPr id="11" name="Rectangle 3"/>
          <p:cNvSpPr txBox="1">
            <a:spLocks noChangeArrowheads="1"/>
          </p:cNvSpPr>
          <p:nvPr/>
        </p:nvSpPr>
        <p:spPr bwMode="auto">
          <a:xfrm>
            <a:off x="214282" y="2297113"/>
            <a:ext cx="4286280" cy="4560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63525" marR="0" lvl="0" indent="-263525" algn="l" defTabSz="914400" rtl="0" eaLnBrk="1" fontAlgn="base" latinLnBrk="0" hangingPunct="0">
              <a:lnSpc>
                <a:spcPct val="125000"/>
              </a:lnSpc>
              <a:spcBef>
                <a:spcPct val="15000"/>
              </a:spcBef>
              <a:spcAft>
                <a:spcPct val="0"/>
              </a:spcAft>
              <a:buClr>
                <a:srgbClr val="3333CC"/>
              </a:buClr>
              <a:buSzPct val="85000"/>
              <a:buFont typeface="Wingdings" pitchFamily="2" charset="2"/>
              <a:buNone/>
              <a:tabLst/>
              <a:defRPr/>
            </a:pP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    连接端系统的</a:t>
            </a:r>
            <a:r>
              <a:rPr kumimoji="0" lang="zh-CN" altLang="en-US" sz="2000" b="1" i="0" u="none" strike="noStrike" kern="0" cap="none" spc="0" normalizeH="0" baseline="0" noProof="0" dirty="0">
                <a:ln>
                  <a:noFill/>
                </a:ln>
                <a:solidFill>
                  <a:srgbClr val="FF0000"/>
                </a:solidFill>
                <a:effectLst/>
                <a:uLnTx/>
                <a:uFillTx/>
                <a:latin typeface="Times New Roman"/>
                <a:ea typeface="华文中宋" pitchFamily="2" charset="-122"/>
                <a:cs typeface="+mn-cs"/>
              </a:rPr>
              <a:t>中间交换设备</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 </a:t>
            </a:r>
            <a:endParaRPr kumimoji="0" lang="en-US" altLang="zh-CN" sz="2000" b="1" i="0" u="none" strike="noStrike" kern="0" cap="none" spc="0" normalizeH="0" baseline="0" noProof="0" dirty="0">
              <a:ln>
                <a:noFill/>
              </a:ln>
              <a:solidFill>
                <a:srgbClr val="000000"/>
              </a:solidFill>
              <a:effectLst/>
              <a:uLnTx/>
              <a:uFillTx/>
              <a:latin typeface="Times New Roman"/>
              <a:ea typeface="华文中宋" pitchFamily="2" charset="-122"/>
              <a:cs typeface="+mn-cs"/>
            </a:endParaRPr>
          </a:p>
          <a:p>
            <a:pPr marL="263525" marR="0" lvl="0" indent="-263525" algn="l" defTabSz="914400" rtl="0" eaLnBrk="1" fontAlgn="base" latinLnBrk="0" hangingPunct="0">
              <a:lnSpc>
                <a:spcPct val="125000"/>
              </a:lnSpc>
              <a:spcBef>
                <a:spcPct val="15000"/>
              </a:spcBef>
              <a:spcAft>
                <a:spcPct val="0"/>
              </a:spcAft>
              <a:buClr>
                <a:srgbClr val="3333CC"/>
              </a:buClr>
              <a:buSzPct val="85000"/>
              <a:buFont typeface="Wingdings" pitchFamily="2" charset="2"/>
              <a:buNone/>
              <a:tabLst/>
              <a:defRPr/>
            </a:pPr>
            <a:r>
              <a:rPr lang="en-US" altLang="zh-CN" sz="2000" b="1" kern="0" dirty="0">
                <a:solidFill>
                  <a:srgbClr val="000000"/>
                </a:solidFill>
                <a:latin typeface="Times New Roman"/>
                <a:ea typeface="华文中宋" pitchFamily="2" charset="-122"/>
              </a:rPr>
              <a:t>    </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端系统之间很少直接连接，通常都是通过分组交换机间接相连。</a:t>
            </a:r>
          </a:p>
          <a:p>
            <a:pPr marL="263525" marR="0" lvl="0" indent="-263525" algn="l" defTabSz="914400" rtl="0" eaLnBrk="1" fontAlgn="base" latinLnBrk="0" hangingPunct="0">
              <a:lnSpc>
                <a:spcPct val="125000"/>
              </a:lnSpc>
              <a:spcBef>
                <a:spcPct val="15000"/>
              </a:spcBef>
              <a:spcAft>
                <a:spcPct val="0"/>
              </a:spcAft>
              <a:buClr>
                <a:srgbClr val="4D4D4D"/>
              </a:buClr>
              <a:buSzPct val="85000"/>
              <a:buFont typeface="Wingdings" pitchFamily="2" charset="2"/>
              <a:buChar char="q"/>
              <a:tabLst/>
              <a:defRPr/>
            </a:pP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 </a:t>
            </a:r>
            <a:r>
              <a:rPr kumimoji="0" lang="zh-CN" altLang="en-US" sz="2000" b="1" i="0" u="none" strike="noStrike" kern="0" cap="none" spc="0" normalizeH="0" baseline="0" noProof="0" dirty="0">
                <a:ln>
                  <a:noFill/>
                </a:ln>
                <a:solidFill>
                  <a:srgbClr val="3333CC"/>
                </a:solidFill>
                <a:effectLst/>
                <a:uLnTx/>
                <a:uFillTx/>
                <a:latin typeface="Times New Roman"/>
                <a:ea typeface="楷体_GB2312" pitchFamily="49" charset="-122"/>
                <a:cs typeface="+mn-cs"/>
              </a:rPr>
              <a:t>功能：</a:t>
            </a:r>
            <a:r>
              <a:rPr kumimoji="0" lang="zh-CN" altLang="en-US" sz="2000" b="1" i="0" u="none" strike="noStrike" kern="0" cap="none" spc="0" normalizeH="0" baseline="0" noProof="0" dirty="0">
                <a:ln>
                  <a:noFill/>
                </a:ln>
                <a:solidFill>
                  <a:srgbClr val="FF0000"/>
                </a:solidFill>
                <a:effectLst/>
                <a:uLnTx/>
                <a:uFillTx/>
                <a:latin typeface="Times New Roman"/>
                <a:ea typeface="华文中宋" pitchFamily="2" charset="-122"/>
                <a:cs typeface="+mn-cs"/>
              </a:rPr>
              <a:t>接收、转发分组</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。从一条（入）通信链路</a:t>
            </a:r>
            <a:r>
              <a:rPr kumimoji="0" lang="zh-CN" altLang="en-US" sz="2000" b="1" i="0" u="none" strike="noStrike" kern="0" cap="none" spc="0" normalizeH="0" baseline="0" noProof="0" dirty="0">
                <a:ln>
                  <a:noFill/>
                </a:ln>
                <a:solidFill>
                  <a:srgbClr val="FF0000"/>
                </a:solidFill>
                <a:effectLst/>
                <a:uLnTx/>
                <a:uFillTx/>
                <a:latin typeface="Times New Roman"/>
                <a:ea typeface="华文中宋" pitchFamily="2" charset="-122"/>
                <a:cs typeface="+mn-cs"/>
              </a:rPr>
              <a:t>接收分组、并保存</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，再从另一条（出）通信链路</a:t>
            </a:r>
            <a:r>
              <a:rPr kumimoji="0" lang="zh-CN" altLang="en-US" sz="2000" b="1" i="0" u="none" strike="noStrike" kern="0" cap="none" spc="0" normalizeH="0" baseline="0" noProof="0" dirty="0">
                <a:ln>
                  <a:noFill/>
                </a:ln>
                <a:solidFill>
                  <a:srgbClr val="FF0000"/>
                </a:solidFill>
                <a:effectLst/>
                <a:uLnTx/>
                <a:uFillTx/>
                <a:latin typeface="Times New Roman"/>
                <a:ea typeface="华文中宋" pitchFamily="2" charset="-122"/>
                <a:cs typeface="+mn-cs"/>
              </a:rPr>
              <a:t>转发</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出去。</a:t>
            </a:r>
            <a:endParaRPr kumimoji="0" lang="en-US" altLang="zh-CN" sz="2000" b="1" i="0" u="none" strike="noStrike" kern="0" cap="none" spc="0" normalizeH="0" baseline="0" noProof="0" dirty="0">
              <a:ln>
                <a:noFill/>
              </a:ln>
              <a:solidFill>
                <a:srgbClr val="000000"/>
              </a:solidFill>
              <a:effectLst/>
              <a:uLnTx/>
              <a:uFillTx/>
              <a:latin typeface="Times New Roman"/>
              <a:ea typeface="华文中宋" pitchFamily="2" charset="-122"/>
              <a:cs typeface="+mn-cs"/>
            </a:endParaRPr>
          </a:p>
          <a:p>
            <a:pPr marL="263525" marR="0" lvl="0" indent="-263525" algn="l" defTabSz="914400" rtl="0" eaLnBrk="1" fontAlgn="base" latinLnBrk="0" hangingPunct="0">
              <a:lnSpc>
                <a:spcPct val="125000"/>
              </a:lnSpc>
              <a:spcBef>
                <a:spcPct val="15000"/>
              </a:spcBef>
              <a:spcAft>
                <a:spcPct val="0"/>
              </a:spcAft>
              <a:buClr>
                <a:srgbClr val="4D4D4D"/>
              </a:buClr>
              <a:buSzPct val="85000"/>
              <a:buFont typeface="Wingdings" pitchFamily="2" charset="2"/>
              <a:buChar char="q"/>
              <a:tabLst/>
              <a:defRPr/>
            </a:pPr>
            <a:r>
              <a:rPr kumimoji="0" lang="zh-CN" altLang="en-US" sz="2000" b="1" i="0" u="none" strike="noStrike" kern="0" cap="none" spc="0" normalizeH="0" baseline="0" noProof="0" dirty="0">
                <a:ln>
                  <a:noFill/>
                </a:ln>
                <a:solidFill>
                  <a:srgbClr val="3333CC"/>
                </a:solidFill>
                <a:effectLst/>
                <a:uLnTx/>
                <a:uFillTx/>
                <a:latin typeface="Times New Roman"/>
                <a:ea typeface="华文中宋" pitchFamily="2" charset="-122"/>
                <a:cs typeface="+mn-cs"/>
              </a:rPr>
              <a:t> </a:t>
            </a:r>
            <a:r>
              <a:rPr kumimoji="0" lang="zh-CN" altLang="en-US" sz="2000" b="1" i="0" u="none" strike="noStrike" kern="0" cap="none" spc="0" normalizeH="0" baseline="0" noProof="0" dirty="0">
                <a:ln>
                  <a:noFill/>
                </a:ln>
                <a:solidFill>
                  <a:srgbClr val="3333CC"/>
                </a:solidFill>
                <a:effectLst/>
                <a:uLnTx/>
                <a:uFillTx/>
                <a:latin typeface="Times New Roman"/>
                <a:ea typeface="楷体_GB2312" pitchFamily="49" charset="-122"/>
                <a:cs typeface="+mn-cs"/>
              </a:rPr>
              <a:t>类型：</a:t>
            </a:r>
          </a:p>
          <a:p>
            <a:pPr marL="263525" marR="0" lvl="0" indent="-263525" algn="l" defTabSz="914400" rtl="0" eaLnBrk="1" fontAlgn="base" latinLnBrk="0" hangingPunct="0">
              <a:lnSpc>
                <a:spcPct val="125000"/>
              </a:lnSpc>
              <a:spcBef>
                <a:spcPct val="15000"/>
              </a:spcBef>
              <a:spcAft>
                <a:spcPct val="0"/>
              </a:spcAft>
              <a:buClr>
                <a:srgbClr val="3333CC"/>
              </a:buClr>
              <a:buSzPct val="85000"/>
              <a:buFont typeface="Wingdings" pitchFamily="2" charset="2"/>
              <a:buChar char="ü"/>
              <a:tabLst/>
              <a:defRPr/>
            </a:pP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路由器（</a:t>
            </a:r>
            <a:r>
              <a:rPr kumimoji="0" lang="en-US" altLang="zh-CN" sz="2000" b="1" i="1" u="none" strike="noStrike" kern="0" cap="none" spc="0" normalizeH="0" baseline="0" noProof="0" dirty="0">
                <a:ln>
                  <a:noFill/>
                </a:ln>
                <a:solidFill>
                  <a:srgbClr val="000000"/>
                </a:solidFill>
                <a:effectLst/>
                <a:uLnTx/>
                <a:uFillTx/>
                <a:latin typeface="Times New Roman"/>
                <a:ea typeface="华文中宋" pitchFamily="2" charset="-122"/>
                <a:cs typeface="+mn-cs"/>
              </a:rPr>
              <a:t>router</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a:t>
            </a:r>
          </a:p>
          <a:p>
            <a:pPr marL="263525" marR="0" lvl="0" indent="-263525" algn="l" defTabSz="914400" rtl="0" eaLnBrk="1" fontAlgn="base" latinLnBrk="0" hangingPunct="0">
              <a:lnSpc>
                <a:spcPct val="125000"/>
              </a:lnSpc>
              <a:spcBef>
                <a:spcPct val="15000"/>
              </a:spcBef>
              <a:spcAft>
                <a:spcPct val="0"/>
              </a:spcAft>
              <a:buClr>
                <a:srgbClr val="3333CC"/>
              </a:buClr>
              <a:buSzPct val="85000"/>
              <a:buFont typeface="Wingdings" pitchFamily="2" charset="2"/>
              <a:buChar char="ü"/>
              <a:tabLst/>
              <a:defRPr/>
            </a:pP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链路层交换机（</a:t>
            </a:r>
            <a:r>
              <a:rPr kumimoji="0" lang="en-US" altLang="zh-CN" sz="2000" b="1" i="1" u="none" strike="noStrike" kern="0" cap="none" spc="0" normalizeH="0" baseline="0" noProof="0" dirty="0">
                <a:ln>
                  <a:noFill/>
                </a:ln>
                <a:solidFill>
                  <a:srgbClr val="000000"/>
                </a:solidFill>
                <a:effectLst/>
                <a:uLnTx/>
                <a:uFillTx/>
                <a:latin typeface="Times New Roman"/>
                <a:ea typeface="华文中宋" pitchFamily="2" charset="-122"/>
                <a:cs typeface="+mn-cs"/>
              </a:rPr>
              <a:t>link-layer switch</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 </a:t>
            </a:r>
          </a:p>
        </p:txBody>
      </p:sp>
      <p:sp>
        <p:nvSpPr>
          <p:cNvPr id="13" name="AutoShape 7"/>
          <p:cNvSpPr>
            <a:spLocks noChangeArrowheads="1"/>
          </p:cNvSpPr>
          <p:nvPr/>
        </p:nvSpPr>
        <p:spPr bwMode="auto">
          <a:xfrm>
            <a:off x="2357422" y="5072074"/>
            <a:ext cx="2214578" cy="609600"/>
          </a:xfrm>
          <a:prstGeom prst="wedgeRoundRectCallout">
            <a:avLst>
              <a:gd name="adj1" fmla="val -83907"/>
              <a:gd name="adj2" fmla="val -115125"/>
              <a:gd name="adj3" fmla="val 16667"/>
            </a:avLst>
          </a:prstGeom>
          <a:solidFill>
            <a:srgbClr val="00CC99"/>
          </a:solidFill>
          <a:ln w="9525">
            <a:solidFill>
              <a:srgbClr val="000000"/>
            </a:solidFill>
            <a:miter lim="800000"/>
            <a:headEnd/>
            <a:tailEnd/>
          </a:ln>
          <a:effec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CC0066"/>
                </a:solidFill>
                <a:effectLst/>
                <a:uLnTx/>
                <a:uFillTx/>
                <a:latin typeface="华文中宋" pitchFamily="2" charset="-122"/>
                <a:ea typeface="华文中宋" pitchFamily="2" charset="-122"/>
              </a:rPr>
              <a:t>采用分组交换技术</a:t>
            </a:r>
            <a:r>
              <a:rPr kumimoji="0" lang="zh-CN" altLang="en-US" sz="1800" b="0" i="0" u="none" strike="noStrike" kern="0" cap="none" spc="0" normalizeH="0" baseline="0" noProof="0">
                <a:ln>
                  <a:noFill/>
                </a:ln>
                <a:solidFill>
                  <a:srgbClr val="CC3300"/>
                </a:solidFill>
                <a:effectLst/>
                <a:uLnTx/>
                <a:uFillTx/>
                <a:latin typeface="华文中宋" pitchFamily="2" charset="-122"/>
                <a:ea typeface="华文中宋" pitchFamily="2" charset="-122"/>
              </a:rPr>
              <a:t> </a:t>
            </a:r>
          </a:p>
        </p:txBody>
      </p:sp>
      <p:sp>
        <p:nvSpPr>
          <p:cNvPr id="2" name="灯片编号占位符 1">
            <a:extLst>
              <a:ext uri="{FF2B5EF4-FFF2-40B4-BE49-F238E27FC236}">
                <a16:creationId xmlns:a16="http://schemas.microsoft.com/office/drawing/2014/main" id="{612A759A-DD10-4234-BCF8-0F794363A57B}"/>
              </a:ext>
            </a:extLst>
          </p:cNvPr>
          <p:cNvSpPr>
            <a:spLocks noGrp="1"/>
          </p:cNvSpPr>
          <p:nvPr>
            <p:ph type="sldNum" sz="quarter" idx="12"/>
          </p:nvPr>
        </p:nvSpPr>
        <p:spPr/>
        <p:txBody>
          <a:bodyPr/>
          <a:lstStyle/>
          <a:p>
            <a:pPr>
              <a:defRPr/>
            </a:pPr>
            <a:fld id="{1AAF2C16-F320-410B-BAE0-19C806763A7B}" type="slidenum">
              <a:rPr lang="zh-CN" altLang="en-US" smtClean="0"/>
              <a:pPr>
                <a:defRPr/>
              </a:pPr>
              <a:t>25</a:t>
            </a:fld>
            <a:endParaRPr lang="zh-CN" altLang="en-US"/>
          </a:p>
        </p:txBody>
      </p:sp>
    </p:spTree>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28674" name="内容占位符 4">
            <a:extLst>
              <a:ext uri="{FF2B5EF4-FFF2-40B4-BE49-F238E27FC236}">
                <a16:creationId xmlns:a16="http://schemas.microsoft.com/office/drawing/2014/main" id="{7C3FD384-61F5-4F2F-9C81-F16B5AA25E1E}"/>
              </a:ext>
            </a:extLst>
          </p:cNvPr>
          <p:cNvSpPr>
            <a:spLocks noGrp="1"/>
          </p:cNvSpPr>
          <p:nvPr>
            <p:ph idx="1"/>
          </p:nvPr>
        </p:nvSpPr>
        <p:spPr bwMode="auto">
          <a:xfrm>
            <a:off x="250825" y="981075"/>
            <a:ext cx="8435975" cy="1223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一、计算机网络的结构和组成</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solidFill>
                  <a:srgbClr val="215978"/>
                </a:solidFill>
                <a:latin typeface="仿宋" panose="02010609060101010101" pitchFamily="49" charset="-122"/>
                <a:ea typeface="仿宋" panose="02010609060101010101" pitchFamily="49" charset="-122"/>
              </a:rPr>
              <a:t>2.</a:t>
            </a:r>
            <a:r>
              <a:rPr lang="zh-CN" altLang="en-US" sz="2400" dirty="0">
                <a:solidFill>
                  <a:srgbClr val="215978"/>
                </a:solidFill>
                <a:latin typeface="仿宋" panose="02010609060101010101" pitchFamily="49" charset="-122"/>
                <a:ea typeface="仿宋" panose="02010609060101010101" pitchFamily="49" charset="-122"/>
              </a:rPr>
              <a:t>互联网的结构与组成</a:t>
            </a:r>
            <a:endParaRPr lang="en-US" altLang="zh-CN" sz="2400" dirty="0">
              <a:solidFill>
                <a:srgbClr val="215978"/>
              </a:solidFill>
              <a:latin typeface="仿宋" panose="02010609060101010101" pitchFamily="49" charset="-122"/>
              <a:ea typeface="仿宋" panose="02010609060101010101" pitchFamily="49" charset="-122"/>
            </a:endParaRPr>
          </a:p>
        </p:txBody>
      </p:sp>
      <p:sp>
        <p:nvSpPr>
          <p:cNvPr id="28675" name="Rectangle 2">
            <a:extLst>
              <a:ext uri="{FF2B5EF4-FFF2-40B4-BE49-F238E27FC236}">
                <a16:creationId xmlns:a16="http://schemas.microsoft.com/office/drawing/2014/main" id="{B9E5087E-E4EB-4C6E-AD7C-05FD01A07A1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8676" name="Rectangle 4">
            <a:extLst>
              <a:ext uri="{FF2B5EF4-FFF2-40B4-BE49-F238E27FC236}">
                <a16:creationId xmlns:a16="http://schemas.microsoft.com/office/drawing/2014/main" id="{65124A49-C112-42A9-A2DE-2A0C3AAACA4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8677" name="Rectangle 4">
            <a:extLst>
              <a:ext uri="{FF2B5EF4-FFF2-40B4-BE49-F238E27FC236}">
                <a16:creationId xmlns:a16="http://schemas.microsoft.com/office/drawing/2014/main" id="{3F0DE00D-6061-4824-93ED-11111D67D88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8678" name="Rectangle 2">
            <a:extLst>
              <a:ext uri="{FF2B5EF4-FFF2-40B4-BE49-F238E27FC236}">
                <a16:creationId xmlns:a16="http://schemas.microsoft.com/office/drawing/2014/main" id="{8F4FBDC5-0D04-49FF-AD7B-26E3199331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8679" name="Rectangle 4">
            <a:extLst>
              <a:ext uri="{FF2B5EF4-FFF2-40B4-BE49-F238E27FC236}">
                <a16:creationId xmlns:a16="http://schemas.microsoft.com/office/drawing/2014/main" id="{F12ADF8E-A6E4-4FF1-A0B6-26D1B183E6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28680" name="Object 3">
            <a:extLst>
              <a:ext uri="{FF2B5EF4-FFF2-40B4-BE49-F238E27FC236}">
                <a16:creationId xmlns:a16="http://schemas.microsoft.com/office/drawing/2014/main" id="{B3321B53-3495-4299-8798-5BF4E8F806DD}"/>
              </a:ext>
            </a:extLst>
          </p:cNvPr>
          <p:cNvGraphicFramePr>
            <a:graphicFrameLocks noChangeAspect="1"/>
          </p:cNvGraphicFramePr>
          <p:nvPr/>
        </p:nvGraphicFramePr>
        <p:xfrm>
          <a:off x="179388" y="2563813"/>
          <a:ext cx="8745537" cy="3744912"/>
        </p:xfrm>
        <a:graphic>
          <a:graphicData uri="http://schemas.openxmlformats.org/presentationml/2006/ole">
            <mc:AlternateContent xmlns:mc="http://schemas.openxmlformats.org/markup-compatibility/2006">
              <mc:Choice xmlns:v="urn:schemas-microsoft-com:vml" Requires="v">
                <p:oleObj name="Visio" r:id="rId4" imgW="7178606" imgH="2482715" progId="Visio.Drawing.11">
                  <p:embed/>
                </p:oleObj>
              </mc:Choice>
              <mc:Fallback>
                <p:oleObj name="Visio" r:id="rId4" imgW="7178606" imgH="2482715" progId="Visio.Drawing.11">
                  <p:embed/>
                  <p:pic>
                    <p:nvPicPr>
                      <p:cNvPr id="0" name="Picture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2563813"/>
                        <a:ext cx="8745537" cy="3744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a:extLst>
              <a:ext uri="{FF2B5EF4-FFF2-40B4-BE49-F238E27FC236}">
                <a16:creationId xmlns:a16="http://schemas.microsoft.com/office/drawing/2014/main" id="{7F293216-97FB-47EA-9483-E0274EDE3418}"/>
              </a:ext>
            </a:extLst>
          </p:cNvPr>
          <p:cNvSpPr>
            <a:spLocks noGrp="1"/>
          </p:cNvSpPr>
          <p:nvPr>
            <p:ph type="sldNum" sz="quarter" idx="12"/>
          </p:nvPr>
        </p:nvSpPr>
        <p:spPr/>
        <p:txBody>
          <a:bodyPr/>
          <a:lstStyle/>
          <a:p>
            <a:pPr>
              <a:defRPr/>
            </a:pPr>
            <a:fld id="{1AAF2C16-F320-410B-BAE0-19C806763A7B}" type="slidenum">
              <a:rPr lang="zh-CN" altLang="en-US" smtClean="0"/>
              <a:pPr>
                <a:defRPr/>
              </a:pPr>
              <a:t>26</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30722" name="内容占位符 4">
            <a:extLst>
              <a:ext uri="{FF2B5EF4-FFF2-40B4-BE49-F238E27FC236}">
                <a16:creationId xmlns:a16="http://schemas.microsoft.com/office/drawing/2014/main" id="{29C81217-6D37-4BCA-8AE4-5425EFE3180C}"/>
              </a:ext>
            </a:extLst>
          </p:cNvPr>
          <p:cNvSpPr>
            <a:spLocks noGrp="1"/>
          </p:cNvSpPr>
          <p:nvPr>
            <p:ph idx="1"/>
          </p:nvPr>
        </p:nvSpPr>
        <p:spPr bwMode="auto">
          <a:xfrm>
            <a:off x="354013" y="1530350"/>
            <a:ext cx="5370512" cy="2690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2" panose="05020102010507070707" pitchFamily="18" charset="2"/>
              <a:buNone/>
            </a:pPr>
            <a:r>
              <a:rPr lang="zh-CN" altLang="en-US" sz="2400" dirty="0">
                <a:solidFill>
                  <a:srgbClr val="00B0F0"/>
                </a:solidFill>
                <a:ea typeface="宋体" panose="02010600030101010101" pitchFamily="2" charset="-122"/>
              </a:rPr>
              <a:t>二、</a:t>
            </a:r>
            <a:r>
              <a:rPr lang="en-US" altLang="zh-CN" sz="2400" dirty="0">
                <a:solidFill>
                  <a:srgbClr val="00B0F0"/>
                </a:solidFill>
                <a:ea typeface="宋体" panose="02010600030101010101" pitchFamily="2" charset="-122"/>
              </a:rPr>
              <a:t> </a:t>
            </a:r>
            <a:r>
              <a:rPr lang="zh-CN" altLang="en-US" sz="2400" dirty="0">
                <a:solidFill>
                  <a:srgbClr val="00B0F0"/>
                </a:solidFill>
                <a:ea typeface="宋体" panose="02010600030101010101" pitchFamily="2" charset="-122"/>
              </a:rPr>
              <a:t>计算机网络分组交换技术</a:t>
            </a:r>
            <a:endParaRPr lang="zh-CN" altLang="ja-JP" sz="2400" dirty="0">
              <a:solidFill>
                <a:srgbClr val="00B0F0"/>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ea typeface="宋体" panose="02010600030101010101" pitchFamily="2" charset="-122"/>
              </a:rPr>
              <a:t>   </a:t>
            </a:r>
            <a:r>
              <a:rPr lang="zh-CN" altLang="en-US" sz="2400" dirty="0">
                <a:ea typeface="宋体" panose="02010600030101010101" pitchFamily="2" charset="-122"/>
              </a:rPr>
              <a:t>网络交换技术：</a:t>
            </a:r>
            <a:endParaRPr lang="en-US" altLang="zh-CN" sz="2400" dirty="0">
              <a:ea typeface="宋体" panose="02010600030101010101" pitchFamily="2" charset="-122"/>
            </a:endParaRPr>
          </a:p>
          <a:p>
            <a:pPr eaLnBrk="1" hangingPunct="1">
              <a:lnSpc>
                <a:spcPct val="150000"/>
              </a:lnSpc>
              <a:buFont typeface="Wingdings" panose="05000000000000000000" pitchFamily="2" charset="2"/>
              <a:buChar char="u"/>
            </a:pPr>
            <a:r>
              <a:rPr lang="zh-CN" altLang="en-US" sz="2000" b="0" dirty="0">
                <a:solidFill>
                  <a:srgbClr val="215978"/>
                </a:solidFill>
                <a:ea typeface="宋体" panose="02010600030101010101" pitchFamily="2" charset="-122"/>
              </a:rPr>
              <a:t>电话交换（线路交换）</a:t>
            </a:r>
            <a:endParaRPr lang="en-US" altLang="zh-CN" sz="2000" b="0" dirty="0">
              <a:solidFill>
                <a:srgbClr val="215978"/>
              </a:solidFill>
              <a:ea typeface="宋体" panose="02010600030101010101" pitchFamily="2" charset="-122"/>
            </a:endParaRPr>
          </a:p>
          <a:p>
            <a:pPr eaLnBrk="1" hangingPunct="1">
              <a:lnSpc>
                <a:spcPct val="150000"/>
              </a:lnSpc>
              <a:buFont typeface="Wingdings" panose="05000000000000000000" pitchFamily="2" charset="2"/>
              <a:buNone/>
            </a:pPr>
            <a:r>
              <a:rPr lang="zh-CN" altLang="zh-CN" sz="2000" b="0" dirty="0">
                <a:solidFill>
                  <a:srgbClr val="215978"/>
                </a:solidFill>
                <a:ea typeface="宋体" panose="02010600030101010101" pitchFamily="2" charset="-122"/>
              </a:rPr>
              <a:t> </a:t>
            </a:r>
            <a:r>
              <a:rPr lang="zh-CN" altLang="en-US" sz="2000" b="0" dirty="0">
                <a:solidFill>
                  <a:srgbClr val="215978"/>
                </a:solidFill>
                <a:ea typeface="宋体" panose="02010600030101010101" pitchFamily="2" charset="-122"/>
              </a:rPr>
              <a:t>   </a:t>
            </a:r>
            <a:r>
              <a:rPr lang="en-US" altLang="zh-CN" sz="2000" b="0" dirty="0">
                <a:solidFill>
                  <a:srgbClr val="215978"/>
                </a:solidFill>
                <a:ea typeface="宋体" panose="02010600030101010101" pitchFamily="2" charset="-122"/>
              </a:rPr>
              <a:t>circuit</a:t>
            </a:r>
            <a:r>
              <a:rPr lang="zh-CN" altLang="en-US" sz="2000" b="0" dirty="0">
                <a:solidFill>
                  <a:srgbClr val="215978"/>
                </a:solidFill>
                <a:ea typeface="宋体" panose="02010600030101010101" pitchFamily="2" charset="-122"/>
              </a:rPr>
              <a:t> </a:t>
            </a:r>
            <a:r>
              <a:rPr lang="en-US" altLang="zh-CN" sz="2000" b="0" dirty="0">
                <a:solidFill>
                  <a:srgbClr val="215978"/>
                </a:solidFill>
                <a:ea typeface="宋体" panose="02010600030101010101" pitchFamily="2" charset="-122"/>
              </a:rPr>
              <a:t>switching</a:t>
            </a:r>
          </a:p>
          <a:p>
            <a:pPr eaLnBrk="1" hangingPunct="1">
              <a:lnSpc>
                <a:spcPct val="150000"/>
              </a:lnSpc>
              <a:buFont typeface="Wingdings" panose="05000000000000000000" pitchFamily="2" charset="2"/>
              <a:buChar char="u"/>
            </a:pPr>
            <a:r>
              <a:rPr lang="zh-CN" altLang="en-US" sz="2000" b="0" dirty="0">
                <a:solidFill>
                  <a:srgbClr val="215978"/>
                </a:solidFill>
                <a:ea typeface="宋体" panose="02010600030101010101" pitchFamily="2" charset="-122"/>
              </a:rPr>
              <a:t>报文交换 </a:t>
            </a:r>
            <a:endParaRPr lang="en-US" altLang="zh-CN" sz="2000" b="0" dirty="0">
              <a:solidFill>
                <a:srgbClr val="215978"/>
              </a:solidFill>
              <a:ea typeface="宋体" panose="02010600030101010101" pitchFamily="2" charset="-122"/>
            </a:endParaRPr>
          </a:p>
          <a:p>
            <a:pPr eaLnBrk="1" hangingPunct="1">
              <a:lnSpc>
                <a:spcPct val="150000"/>
              </a:lnSpc>
              <a:buFont typeface="Wingdings" panose="05000000000000000000" pitchFamily="2" charset="2"/>
              <a:buNone/>
            </a:pPr>
            <a:r>
              <a:rPr lang="zh-CN" altLang="zh-CN" sz="2000" b="0" dirty="0">
                <a:solidFill>
                  <a:srgbClr val="215978"/>
                </a:solidFill>
                <a:ea typeface="宋体" panose="02010600030101010101" pitchFamily="2" charset="-122"/>
              </a:rPr>
              <a:t> </a:t>
            </a:r>
            <a:r>
              <a:rPr lang="zh-CN" altLang="en-US" sz="2000" b="0" dirty="0">
                <a:solidFill>
                  <a:srgbClr val="215978"/>
                </a:solidFill>
                <a:ea typeface="宋体" panose="02010600030101010101" pitchFamily="2" charset="-122"/>
              </a:rPr>
              <a:t>   </a:t>
            </a:r>
            <a:r>
              <a:rPr lang="en-US" altLang="zh-CN" sz="2000" b="0" dirty="0">
                <a:solidFill>
                  <a:srgbClr val="215978"/>
                </a:solidFill>
                <a:ea typeface="宋体" panose="02010600030101010101" pitchFamily="2" charset="-122"/>
              </a:rPr>
              <a:t>message</a:t>
            </a:r>
            <a:r>
              <a:rPr lang="zh-CN" altLang="en-US" sz="2000" b="0" dirty="0">
                <a:solidFill>
                  <a:srgbClr val="215978"/>
                </a:solidFill>
                <a:ea typeface="宋体" panose="02010600030101010101" pitchFamily="2" charset="-122"/>
              </a:rPr>
              <a:t> </a:t>
            </a:r>
            <a:r>
              <a:rPr lang="en-US" altLang="zh-CN" sz="2000" b="0" dirty="0">
                <a:solidFill>
                  <a:srgbClr val="215978"/>
                </a:solidFill>
                <a:ea typeface="宋体" panose="02010600030101010101" pitchFamily="2" charset="-122"/>
              </a:rPr>
              <a:t>switching</a:t>
            </a:r>
          </a:p>
          <a:p>
            <a:pPr eaLnBrk="1" hangingPunct="1">
              <a:lnSpc>
                <a:spcPct val="150000"/>
              </a:lnSpc>
              <a:buFont typeface="Wingdings" panose="05000000000000000000" pitchFamily="2" charset="2"/>
              <a:buChar char="u"/>
            </a:pPr>
            <a:r>
              <a:rPr lang="zh-CN" altLang="en-US" sz="2000" b="0" dirty="0">
                <a:solidFill>
                  <a:srgbClr val="215978"/>
                </a:solidFill>
                <a:ea typeface="宋体" panose="02010600030101010101" pitchFamily="2" charset="-122"/>
              </a:rPr>
              <a:t>分组交换（包交换）</a:t>
            </a:r>
            <a:endParaRPr lang="en-US" altLang="zh-CN" sz="2000" b="0" dirty="0">
              <a:solidFill>
                <a:srgbClr val="215978"/>
              </a:solidFill>
              <a:ea typeface="宋体" panose="02010600030101010101" pitchFamily="2" charset="-122"/>
            </a:endParaRPr>
          </a:p>
          <a:p>
            <a:pPr eaLnBrk="1" hangingPunct="1">
              <a:lnSpc>
                <a:spcPct val="150000"/>
              </a:lnSpc>
              <a:buFont typeface="Wingdings" panose="05000000000000000000" pitchFamily="2" charset="2"/>
              <a:buNone/>
            </a:pPr>
            <a:r>
              <a:rPr lang="zh-CN" altLang="zh-CN" sz="2000" b="0" dirty="0">
                <a:solidFill>
                  <a:srgbClr val="215978"/>
                </a:solidFill>
                <a:ea typeface="宋体" panose="02010600030101010101" pitchFamily="2" charset="-122"/>
              </a:rPr>
              <a:t> </a:t>
            </a:r>
            <a:r>
              <a:rPr lang="zh-CN" altLang="en-US" sz="2000" b="0" dirty="0">
                <a:solidFill>
                  <a:srgbClr val="215978"/>
                </a:solidFill>
                <a:ea typeface="宋体" panose="02010600030101010101" pitchFamily="2" charset="-122"/>
              </a:rPr>
              <a:t>   </a:t>
            </a:r>
            <a:r>
              <a:rPr lang="en-US" altLang="zh-CN" sz="2000" b="0" dirty="0">
                <a:solidFill>
                  <a:srgbClr val="215978"/>
                </a:solidFill>
                <a:ea typeface="宋体" panose="02010600030101010101" pitchFamily="2" charset="-122"/>
              </a:rPr>
              <a:t>packet</a:t>
            </a:r>
            <a:r>
              <a:rPr lang="zh-CN" altLang="en-US" sz="2000" b="0" dirty="0">
                <a:solidFill>
                  <a:srgbClr val="215978"/>
                </a:solidFill>
                <a:ea typeface="宋体" panose="02010600030101010101" pitchFamily="2" charset="-122"/>
              </a:rPr>
              <a:t> </a:t>
            </a:r>
            <a:r>
              <a:rPr lang="en-US" altLang="zh-CN" sz="2000" b="0" dirty="0">
                <a:solidFill>
                  <a:srgbClr val="215978"/>
                </a:solidFill>
                <a:ea typeface="宋体" panose="02010600030101010101" pitchFamily="2" charset="-122"/>
              </a:rPr>
              <a:t>switching</a:t>
            </a:r>
            <a:r>
              <a:rPr lang="zh-CN" altLang="en-US" sz="2000" b="0" dirty="0">
                <a:solidFill>
                  <a:srgbClr val="215978"/>
                </a:solidFill>
                <a:ea typeface="宋体" panose="02010600030101010101" pitchFamily="2" charset="-122"/>
              </a:rPr>
              <a:t> </a:t>
            </a:r>
            <a:endParaRPr lang="en-US" altLang="zh-CN" sz="1800" b="0" dirty="0">
              <a:solidFill>
                <a:srgbClr val="215978"/>
              </a:solidFill>
              <a:ea typeface="宋体" panose="02010600030101010101" pitchFamily="2" charset="-122"/>
            </a:endParaRPr>
          </a:p>
        </p:txBody>
      </p:sp>
      <p:sp>
        <p:nvSpPr>
          <p:cNvPr id="30723" name="Rectangle 2">
            <a:extLst>
              <a:ext uri="{FF2B5EF4-FFF2-40B4-BE49-F238E27FC236}">
                <a16:creationId xmlns:a16="http://schemas.microsoft.com/office/drawing/2014/main" id="{AFF34C1A-EF7E-44CE-A1FC-63855991D25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0724" name="Rectangle 4">
            <a:extLst>
              <a:ext uri="{FF2B5EF4-FFF2-40B4-BE49-F238E27FC236}">
                <a16:creationId xmlns:a16="http://schemas.microsoft.com/office/drawing/2014/main" id="{B0B03D8E-3266-4FDF-8CBD-279C35052BE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0725" name="Rectangle 4">
            <a:extLst>
              <a:ext uri="{FF2B5EF4-FFF2-40B4-BE49-F238E27FC236}">
                <a16:creationId xmlns:a16="http://schemas.microsoft.com/office/drawing/2014/main" id="{AB9FC3CE-62D0-40BD-A151-BB65E713A92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0726" name="Rectangle 2">
            <a:extLst>
              <a:ext uri="{FF2B5EF4-FFF2-40B4-BE49-F238E27FC236}">
                <a16:creationId xmlns:a16="http://schemas.microsoft.com/office/drawing/2014/main" id="{4B721F98-61AE-4C68-99E0-DB450790B8C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0727" name="Rectangle 4">
            <a:extLst>
              <a:ext uri="{FF2B5EF4-FFF2-40B4-BE49-F238E27FC236}">
                <a16:creationId xmlns:a16="http://schemas.microsoft.com/office/drawing/2014/main" id="{937CA4FF-05E1-4031-901A-E554A7DCB3F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pSp>
        <p:nvGrpSpPr>
          <p:cNvPr id="2" name="Group 3">
            <a:extLst>
              <a:ext uri="{FF2B5EF4-FFF2-40B4-BE49-F238E27FC236}">
                <a16:creationId xmlns:a16="http://schemas.microsoft.com/office/drawing/2014/main" id="{164294A8-2604-4689-AEE9-709D2C35438B}"/>
              </a:ext>
            </a:extLst>
          </p:cNvPr>
          <p:cNvGrpSpPr>
            <a:grpSpLocks/>
          </p:cNvGrpSpPr>
          <p:nvPr/>
        </p:nvGrpSpPr>
        <p:grpSpPr bwMode="auto">
          <a:xfrm>
            <a:off x="4067888" y="2780928"/>
            <a:ext cx="4320536" cy="3672408"/>
            <a:chOff x="3189" y="3167"/>
            <a:chExt cx="3675" cy="3361"/>
          </a:xfrm>
          <a:solidFill>
            <a:schemeClr val="tx2">
              <a:lumMod val="75000"/>
            </a:schemeClr>
          </a:solidFill>
        </p:grpSpPr>
        <p:grpSp>
          <p:nvGrpSpPr>
            <p:cNvPr id="3" name="Group 4">
              <a:extLst>
                <a:ext uri="{FF2B5EF4-FFF2-40B4-BE49-F238E27FC236}">
                  <a16:creationId xmlns:a16="http://schemas.microsoft.com/office/drawing/2014/main" id="{C1F3D670-47A9-4654-94B9-33FC275A2242}"/>
                </a:ext>
              </a:extLst>
            </p:cNvPr>
            <p:cNvGrpSpPr>
              <a:grpSpLocks/>
            </p:cNvGrpSpPr>
            <p:nvPr/>
          </p:nvGrpSpPr>
          <p:grpSpPr bwMode="auto">
            <a:xfrm>
              <a:off x="3477" y="3167"/>
              <a:ext cx="3307" cy="2703"/>
              <a:chOff x="3477" y="2285"/>
              <a:chExt cx="3307" cy="2703"/>
            </a:xfrm>
            <a:grpFill/>
          </p:grpSpPr>
          <p:grpSp>
            <p:nvGrpSpPr>
              <p:cNvPr id="6" name="Group 5">
                <a:extLst>
                  <a:ext uri="{FF2B5EF4-FFF2-40B4-BE49-F238E27FC236}">
                    <a16:creationId xmlns:a16="http://schemas.microsoft.com/office/drawing/2014/main" id="{44148CFA-602D-4B99-8CB3-D5424AF270CD}"/>
                  </a:ext>
                </a:extLst>
              </p:cNvPr>
              <p:cNvGrpSpPr>
                <a:grpSpLocks/>
              </p:cNvGrpSpPr>
              <p:nvPr/>
            </p:nvGrpSpPr>
            <p:grpSpPr bwMode="auto">
              <a:xfrm>
                <a:off x="4056" y="2906"/>
                <a:ext cx="2151" cy="2082"/>
                <a:chOff x="4056" y="2906"/>
                <a:chExt cx="2151" cy="2082"/>
              </a:xfrm>
              <a:grpFill/>
            </p:grpSpPr>
            <p:sp>
              <p:nvSpPr>
                <p:cNvPr id="16" name="Line 6">
                  <a:extLst>
                    <a:ext uri="{FF2B5EF4-FFF2-40B4-BE49-F238E27FC236}">
                      <a16:creationId xmlns:a16="http://schemas.microsoft.com/office/drawing/2014/main" id="{368D792F-F14B-47B6-8402-511C873660D4}"/>
                    </a:ext>
                  </a:extLst>
                </p:cNvPr>
                <p:cNvSpPr>
                  <a:spLocks noChangeShapeType="1"/>
                </p:cNvSpPr>
                <p:nvPr/>
              </p:nvSpPr>
              <p:spPr bwMode="auto">
                <a:xfrm flipH="1">
                  <a:off x="5210" y="3296"/>
                  <a:ext cx="0" cy="468"/>
                </a:xfrm>
                <a:prstGeom prst="line">
                  <a:avLst/>
                </a:prstGeom>
                <a:grpFill/>
                <a:ln w="19050">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grpSp>
              <p:nvGrpSpPr>
                <p:cNvPr id="7" name="Group 7">
                  <a:extLst>
                    <a:ext uri="{FF2B5EF4-FFF2-40B4-BE49-F238E27FC236}">
                      <a16:creationId xmlns:a16="http://schemas.microsoft.com/office/drawing/2014/main" id="{4585B131-41E9-4FC3-A85D-81C92F28CB14}"/>
                    </a:ext>
                  </a:extLst>
                </p:cNvPr>
                <p:cNvGrpSpPr>
                  <a:grpSpLocks/>
                </p:cNvGrpSpPr>
                <p:nvPr/>
              </p:nvGrpSpPr>
              <p:grpSpPr bwMode="auto">
                <a:xfrm>
                  <a:off x="4056" y="2906"/>
                  <a:ext cx="2151" cy="2082"/>
                  <a:chOff x="4056" y="2906"/>
                  <a:chExt cx="2151" cy="2082"/>
                </a:xfrm>
                <a:grpFill/>
              </p:grpSpPr>
              <p:grpSp>
                <p:nvGrpSpPr>
                  <p:cNvPr id="8" name="Group 8">
                    <a:extLst>
                      <a:ext uri="{FF2B5EF4-FFF2-40B4-BE49-F238E27FC236}">
                        <a16:creationId xmlns:a16="http://schemas.microsoft.com/office/drawing/2014/main" id="{04800232-A289-4750-99E8-626E74C277E0}"/>
                      </a:ext>
                    </a:extLst>
                  </p:cNvPr>
                  <p:cNvGrpSpPr>
                    <a:grpSpLocks/>
                  </p:cNvGrpSpPr>
                  <p:nvPr/>
                </p:nvGrpSpPr>
                <p:grpSpPr bwMode="auto">
                  <a:xfrm>
                    <a:off x="4056" y="3164"/>
                    <a:ext cx="312" cy="366"/>
                    <a:chOff x="4056" y="3164"/>
                    <a:chExt cx="312" cy="420"/>
                  </a:xfrm>
                  <a:grpFill/>
                </p:grpSpPr>
                <p:sp>
                  <p:nvSpPr>
                    <p:cNvPr id="25609" name="Oval 9">
                      <a:extLst>
                        <a:ext uri="{FF2B5EF4-FFF2-40B4-BE49-F238E27FC236}">
                          <a16:creationId xmlns:a16="http://schemas.microsoft.com/office/drawing/2014/main" id="{72CCE03B-1F5F-496B-A860-9759CFC7C47B}"/>
                        </a:ext>
                      </a:extLst>
                    </p:cNvPr>
                    <p:cNvSpPr>
                      <a:spLocks noChangeArrowheads="1"/>
                    </p:cNvSpPr>
                    <p:nvPr/>
                  </p:nvSpPr>
                  <p:spPr bwMode="auto">
                    <a:xfrm rot="16200000" flipH="1">
                      <a:off x="4002" y="3218"/>
                      <a:ext cx="420" cy="312"/>
                    </a:xfrm>
                    <a:prstGeom prst="ellipse">
                      <a:avLst/>
                    </a:prstGeom>
                    <a:noFill/>
                    <a:ln w="9525">
                      <a:solidFill>
                        <a:srgbClr val="000000"/>
                      </a:solidFill>
                      <a:miter lim="800000"/>
                      <a:headEnd/>
                      <a:tailEnd/>
                    </a:ln>
                  </p:spPr>
                  <p:txBody>
                    <a:bodyPr lIns="0" tIns="0" rIns="0" bIns="0"/>
                    <a:lstStyle/>
                    <a:p>
                      <a:pPr algn="ctr" eaLnBrk="1" hangingPunct="1">
                        <a:defRPr/>
                      </a:pPr>
                      <a:endParaRPr lang="zh-CN" altLang="en-US" sz="1400">
                        <a:latin typeface="Calibri" pitchFamily="34" charset="0"/>
                        <a:cs typeface="宋体" pitchFamily="2" charset="-122"/>
                      </a:endParaRPr>
                    </a:p>
                  </p:txBody>
                </p:sp>
                <p:sp>
                  <p:nvSpPr>
                    <p:cNvPr id="25610" name="Text Box 10">
                      <a:extLst>
                        <a:ext uri="{FF2B5EF4-FFF2-40B4-BE49-F238E27FC236}">
                          <a16:creationId xmlns:a16="http://schemas.microsoft.com/office/drawing/2014/main" id="{3A9D6F27-C94B-474E-8E5F-4A1D7DA1D16B}"/>
                        </a:ext>
                      </a:extLst>
                    </p:cNvPr>
                    <p:cNvSpPr txBox="1">
                      <a:spLocks noChangeArrowheads="1"/>
                    </p:cNvSpPr>
                    <p:nvPr/>
                  </p:nvSpPr>
                  <p:spPr bwMode="auto">
                    <a:xfrm flipH="1">
                      <a:off x="4159" y="3218"/>
                      <a:ext cx="104" cy="312"/>
                    </a:xfrm>
                    <a:prstGeom prst="rect">
                      <a:avLst/>
                    </a:prstGeom>
                    <a:noFill/>
                    <a:ln w="9525">
                      <a:noFill/>
                      <a:miter lim="800000"/>
                      <a:headEnd/>
                      <a:tailEnd/>
                    </a:ln>
                  </p:spPr>
                  <p:txBody>
                    <a:bodyPr lIns="0" tIns="0" rIns="0" bIns="0"/>
                    <a:lstStyle>
                      <a:defPPr>
                        <a:defRPr lang="zh-CN"/>
                      </a:defPPr>
                      <a:lvl1pPr algn="just">
                        <a:defRPr sz="1400">
                          <a:latin typeface="Calibri" pitchFamily="34" charset="0"/>
                          <a:cs typeface="宋体" pitchFamily="2" charset="-122"/>
                        </a:defRPr>
                      </a:lvl1pPr>
                    </a:lstStyle>
                    <a:p>
                      <a:pPr eaLnBrk="1" hangingPunct="1">
                        <a:defRPr/>
                      </a:pPr>
                      <a:r>
                        <a:rPr lang="en-US" altLang="zh-CN" dirty="0"/>
                        <a:t>1</a:t>
                      </a:r>
                      <a:endParaRPr lang="zh-CN" altLang="zh-CN" dirty="0"/>
                    </a:p>
                  </p:txBody>
                </p:sp>
              </p:grpSp>
              <p:grpSp>
                <p:nvGrpSpPr>
                  <p:cNvPr id="9" name="Group 11">
                    <a:extLst>
                      <a:ext uri="{FF2B5EF4-FFF2-40B4-BE49-F238E27FC236}">
                        <a16:creationId xmlns:a16="http://schemas.microsoft.com/office/drawing/2014/main" id="{33DAA370-6CC5-4824-8F0B-3AF3E21CF910}"/>
                      </a:ext>
                    </a:extLst>
                  </p:cNvPr>
                  <p:cNvGrpSpPr>
                    <a:grpSpLocks/>
                  </p:cNvGrpSpPr>
                  <p:nvPr/>
                </p:nvGrpSpPr>
                <p:grpSpPr bwMode="auto">
                  <a:xfrm>
                    <a:off x="5052" y="2906"/>
                    <a:ext cx="312" cy="366"/>
                    <a:chOff x="4056" y="3164"/>
                    <a:chExt cx="312" cy="420"/>
                  </a:xfrm>
                  <a:grpFill/>
                </p:grpSpPr>
                <p:sp>
                  <p:nvSpPr>
                    <p:cNvPr id="25612" name="Oval 12">
                      <a:extLst>
                        <a:ext uri="{FF2B5EF4-FFF2-40B4-BE49-F238E27FC236}">
                          <a16:creationId xmlns:a16="http://schemas.microsoft.com/office/drawing/2014/main" id="{937894B2-F684-423B-AAAC-9680C2BEFB72}"/>
                        </a:ext>
                      </a:extLst>
                    </p:cNvPr>
                    <p:cNvSpPr>
                      <a:spLocks noChangeArrowheads="1"/>
                    </p:cNvSpPr>
                    <p:nvPr/>
                  </p:nvSpPr>
                  <p:spPr bwMode="auto">
                    <a:xfrm rot="16200000" flipH="1">
                      <a:off x="4002" y="3218"/>
                      <a:ext cx="420" cy="312"/>
                    </a:xfrm>
                    <a:prstGeom prst="ellipse">
                      <a:avLst/>
                    </a:prstGeom>
                    <a:noFill/>
                    <a:ln w="9525">
                      <a:solidFill>
                        <a:srgbClr val="000000"/>
                      </a:solidFill>
                      <a:miter lim="800000"/>
                      <a:headEnd/>
                      <a:tailEnd/>
                    </a:ln>
                  </p:spPr>
                  <p:txBody>
                    <a:bodyPr lIns="0" tIns="0" rIns="0" bIns="0"/>
                    <a:lstStyle/>
                    <a:p>
                      <a:pPr algn="ctr" eaLnBrk="1" hangingPunct="1">
                        <a:defRPr/>
                      </a:pPr>
                      <a:endParaRPr lang="zh-CN" altLang="en-US" sz="1400">
                        <a:latin typeface="Calibri" pitchFamily="34" charset="0"/>
                        <a:cs typeface="宋体" pitchFamily="2" charset="-122"/>
                      </a:endParaRPr>
                    </a:p>
                  </p:txBody>
                </p:sp>
                <p:sp>
                  <p:nvSpPr>
                    <p:cNvPr id="25613" name="Text Box 13">
                      <a:extLst>
                        <a:ext uri="{FF2B5EF4-FFF2-40B4-BE49-F238E27FC236}">
                          <a16:creationId xmlns:a16="http://schemas.microsoft.com/office/drawing/2014/main" id="{8A644FC0-7C78-493F-80DA-C3F171C3CD16}"/>
                        </a:ext>
                      </a:extLst>
                    </p:cNvPr>
                    <p:cNvSpPr txBox="1">
                      <a:spLocks noChangeArrowheads="1"/>
                    </p:cNvSpPr>
                    <p:nvPr/>
                  </p:nvSpPr>
                  <p:spPr bwMode="auto">
                    <a:xfrm flipH="1">
                      <a:off x="4159" y="3218"/>
                      <a:ext cx="104" cy="312"/>
                    </a:xfrm>
                    <a:prstGeom prst="rect">
                      <a:avLst/>
                    </a:prstGeom>
                    <a:noFill/>
                    <a:ln w="9525">
                      <a:noFill/>
                      <a:miter lim="800000"/>
                      <a:headEnd/>
                      <a:tailEnd/>
                    </a:ln>
                  </p:spPr>
                  <p:txBody>
                    <a:bodyPr lIns="0" tIns="0" rIns="0" bIns="0"/>
                    <a:lstStyle>
                      <a:defPPr>
                        <a:defRPr lang="zh-CN"/>
                      </a:defPPr>
                      <a:lvl1pPr algn="just">
                        <a:defRPr sz="1400">
                          <a:latin typeface="Calibri" pitchFamily="34" charset="0"/>
                          <a:cs typeface="宋体" pitchFamily="2" charset="-122"/>
                        </a:defRPr>
                      </a:lvl1pPr>
                    </a:lstStyle>
                    <a:p>
                      <a:pPr eaLnBrk="1" hangingPunct="1">
                        <a:defRPr/>
                      </a:pPr>
                      <a:r>
                        <a:rPr lang="en-US" altLang="zh-CN" dirty="0"/>
                        <a:t>2</a:t>
                      </a:r>
                      <a:endParaRPr lang="zh-CN" altLang="zh-CN" dirty="0"/>
                    </a:p>
                  </p:txBody>
                </p:sp>
              </p:grpSp>
              <p:grpSp>
                <p:nvGrpSpPr>
                  <p:cNvPr id="10" name="Group 14">
                    <a:extLst>
                      <a:ext uri="{FF2B5EF4-FFF2-40B4-BE49-F238E27FC236}">
                        <a16:creationId xmlns:a16="http://schemas.microsoft.com/office/drawing/2014/main" id="{1CA48145-8847-4F72-BC08-F76904C2F6E8}"/>
                      </a:ext>
                    </a:extLst>
                  </p:cNvPr>
                  <p:cNvGrpSpPr>
                    <a:grpSpLocks/>
                  </p:cNvGrpSpPr>
                  <p:nvPr/>
                </p:nvGrpSpPr>
                <p:grpSpPr bwMode="auto">
                  <a:xfrm>
                    <a:off x="4107" y="4154"/>
                    <a:ext cx="312" cy="366"/>
                    <a:chOff x="4056" y="3164"/>
                    <a:chExt cx="312" cy="420"/>
                  </a:xfrm>
                  <a:grpFill/>
                </p:grpSpPr>
                <p:sp>
                  <p:nvSpPr>
                    <p:cNvPr id="25615" name="Oval 15">
                      <a:extLst>
                        <a:ext uri="{FF2B5EF4-FFF2-40B4-BE49-F238E27FC236}">
                          <a16:creationId xmlns:a16="http://schemas.microsoft.com/office/drawing/2014/main" id="{9A996ED5-2F57-4CBA-BBE6-034BF1425B77}"/>
                        </a:ext>
                      </a:extLst>
                    </p:cNvPr>
                    <p:cNvSpPr>
                      <a:spLocks noChangeArrowheads="1"/>
                    </p:cNvSpPr>
                    <p:nvPr/>
                  </p:nvSpPr>
                  <p:spPr bwMode="auto">
                    <a:xfrm rot="16200000" flipH="1">
                      <a:off x="4002" y="3218"/>
                      <a:ext cx="420" cy="312"/>
                    </a:xfrm>
                    <a:prstGeom prst="ellipse">
                      <a:avLst/>
                    </a:prstGeom>
                    <a:noFill/>
                    <a:ln w="9525">
                      <a:solidFill>
                        <a:srgbClr val="000000"/>
                      </a:solidFill>
                      <a:miter lim="800000"/>
                      <a:headEnd/>
                      <a:tailEnd/>
                    </a:ln>
                  </p:spPr>
                  <p:txBody>
                    <a:bodyPr lIns="0" tIns="0" rIns="0" bIns="0"/>
                    <a:lstStyle/>
                    <a:p>
                      <a:pPr algn="ctr" eaLnBrk="1" hangingPunct="1">
                        <a:defRPr/>
                      </a:pPr>
                      <a:endParaRPr lang="zh-CN" altLang="en-US" sz="1400">
                        <a:latin typeface="Calibri" pitchFamily="34" charset="0"/>
                        <a:cs typeface="宋体" pitchFamily="2" charset="-122"/>
                      </a:endParaRPr>
                    </a:p>
                  </p:txBody>
                </p:sp>
                <p:sp>
                  <p:nvSpPr>
                    <p:cNvPr id="25616" name="Text Box 16">
                      <a:extLst>
                        <a:ext uri="{FF2B5EF4-FFF2-40B4-BE49-F238E27FC236}">
                          <a16:creationId xmlns:a16="http://schemas.microsoft.com/office/drawing/2014/main" id="{6426D944-7F1E-4A65-A734-FE9CAD30DDC9}"/>
                        </a:ext>
                      </a:extLst>
                    </p:cNvPr>
                    <p:cNvSpPr txBox="1">
                      <a:spLocks noChangeArrowheads="1"/>
                    </p:cNvSpPr>
                    <p:nvPr/>
                  </p:nvSpPr>
                  <p:spPr bwMode="auto">
                    <a:xfrm flipH="1">
                      <a:off x="4159" y="3218"/>
                      <a:ext cx="104" cy="312"/>
                    </a:xfrm>
                    <a:prstGeom prst="rect">
                      <a:avLst/>
                    </a:prstGeom>
                    <a:noFill/>
                    <a:ln w="9525">
                      <a:noFill/>
                      <a:miter lim="800000"/>
                      <a:headEnd/>
                      <a:tailEnd/>
                    </a:ln>
                  </p:spPr>
                  <p:txBody>
                    <a:bodyPr lIns="0" tIns="0" rIns="0" bIns="0"/>
                    <a:lstStyle/>
                    <a:p>
                      <a:pPr algn="just" eaLnBrk="1" hangingPunct="1">
                        <a:defRPr/>
                      </a:pPr>
                      <a:r>
                        <a:rPr lang="en-US" altLang="zh-CN" sz="1400" dirty="0">
                          <a:latin typeface="Calibri" pitchFamily="34" charset="0"/>
                          <a:cs typeface="宋体" pitchFamily="2" charset="-122"/>
                        </a:rPr>
                        <a:t>4</a:t>
                      </a:r>
                      <a:endParaRPr lang="zh-CN" altLang="zh-CN" sz="1400" dirty="0">
                        <a:cs typeface="宋体" pitchFamily="2" charset="-122"/>
                      </a:endParaRPr>
                    </a:p>
                  </p:txBody>
                </p:sp>
              </p:grpSp>
              <p:grpSp>
                <p:nvGrpSpPr>
                  <p:cNvPr id="11" name="Group 17">
                    <a:extLst>
                      <a:ext uri="{FF2B5EF4-FFF2-40B4-BE49-F238E27FC236}">
                        <a16:creationId xmlns:a16="http://schemas.microsoft.com/office/drawing/2014/main" id="{3AEB8C88-1F96-44D6-B141-FD8E6AD1CAA5}"/>
                      </a:ext>
                    </a:extLst>
                  </p:cNvPr>
                  <p:cNvGrpSpPr>
                    <a:grpSpLocks/>
                  </p:cNvGrpSpPr>
                  <p:nvPr/>
                </p:nvGrpSpPr>
                <p:grpSpPr bwMode="auto">
                  <a:xfrm>
                    <a:off x="5055" y="3788"/>
                    <a:ext cx="312" cy="366"/>
                    <a:chOff x="4056" y="3164"/>
                    <a:chExt cx="312" cy="420"/>
                  </a:xfrm>
                  <a:grpFill/>
                </p:grpSpPr>
                <p:sp>
                  <p:nvSpPr>
                    <p:cNvPr id="25618" name="Oval 18">
                      <a:extLst>
                        <a:ext uri="{FF2B5EF4-FFF2-40B4-BE49-F238E27FC236}">
                          <a16:creationId xmlns:a16="http://schemas.microsoft.com/office/drawing/2014/main" id="{0B569A5A-2D69-49D7-8A9F-7806B402C3A8}"/>
                        </a:ext>
                      </a:extLst>
                    </p:cNvPr>
                    <p:cNvSpPr>
                      <a:spLocks noChangeArrowheads="1"/>
                    </p:cNvSpPr>
                    <p:nvPr/>
                  </p:nvSpPr>
                  <p:spPr bwMode="auto">
                    <a:xfrm rot="16200000" flipH="1">
                      <a:off x="4002" y="3218"/>
                      <a:ext cx="420" cy="312"/>
                    </a:xfrm>
                    <a:prstGeom prst="ellipse">
                      <a:avLst/>
                    </a:prstGeom>
                    <a:noFill/>
                    <a:ln w="9525">
                      <a:solidFill>
                        <a:srgbClr val="000000"/>
                      </a:solidFill>
                      <a:miter lim="800000"/>
                      <a:headEnd/>
                      <a:tailEnd/>
                    </a:ln>
                  </p:spPr>
                  <p:txBody>
                    <a:bodyPr lIns="0" tIns="0" rIns="0" bIns="0"/>
                    <a:lstStyle/>
                    <a:p>
                      <a:pPr algn="ctr" eaLnBrk="1" hangingPunct="1">
                        <a:defRPr/>
                      </a:pPr>
                      <a:endParaRPr lang="zh-CN" altLang="en-US" sz="1400">
                        <a:latin typeface="Calibri" pitchFamily="34" charset="0"/>
                        <a:cs typeface="宋体" pitchFamily="2" charset="-122"/>
                      </a:endParaRPr>
                    </a:p>
                  </p:txBody>
                </p:sp>
                <p:sp>
                  <p:nvSpPr>
                    <p:cNvPr id="25619" name="Text Box 19">
                      <a:extLst>
                        <a:ext uri="{FF2B5EF4-FFF2-40B4-BE49-F238E27FC236}">
                          <a16:creationId xmlns:a16="http://schemas.microsoft.com/office/drawing/2014/main" id="{3318FF87-C1B3-4425-8B2F-7AB504D9025B}"/>
                        </a:ext>
                      </a:extLst>
                    </p:cNvPr>
                    <p:cNvSpPr txBox="1">
                      <a:spLocks noChangeArrowheads="1"/>
                    </p:cNvSpPr>
                    <p:nvPr/>
                  </p:nvSpPr>
                  <p:spPr bwMode="auto">
                    <a:xfrm flipH="1">
                      <a:off x="4159" y="3218"/>
                      <a:ext cx="104" cy="312"/>
                    </a:xfrm>
                    <a:prstGeom prst="rect">
                      <a:avLst/>
                    </a:prstGeom>
                    <a:noFill/>
                    <a:ln w="9525">
                      <a:noFill/>
                      <a:miter lim="800000"/>
                      <a:headEnd/>
                      <a:tailEnd/>
                    </a:ln>
                  </p:spPr>
                  <p:txBody>
                    <a:bodyPr lIns="0" tIns="0" rIns="0" bIns="0"/>
                    <a:lstStyle>
                      <a:defPPr>
                        <a:defRPr lang="zh-CN"/>
                      </a:defPPr>
                      <a:lvl1pPr algn="just">
                        <a:defRPr sz="1400">
                          <a:latin typeface="Calibri" pitchFamily="34" charset="0"/>
                          <a:cs typeface="宋体" pitchFamily="2" charset="-122"/>
                        </a:defRPr>
                      </a:lvl1pPr>
                    </a:lstStyle>
                    <a:p>
                      <a:pPr eaLnBrk="1" hangingPunct="1">
                        <a:defRPr/>
                      </a:pPr>
                      <a:r>
                        <a:rPr lang="en-US" altLang="zh-CN" dirty="0"/>
                        <a:t>5</a:t>
                      </a:r>
                      <a:endParaRPr lang="zh-CN" altLang="zh-CN" dirty="0"/>
                    </a:p>
                  </p:txBody>
                </p:sp>
              </p:grpSp>
              <p:grpSp>
                <p:nvGrpSpPr>
                  <p:cNvPr id="12" name="Group 20">
                    <a:extLst>
                      <a:ext uri="{FF2B5EF4-FFF2-40B4-BE49-F238E27FC236}">
                        <a16:creationId xmlns:a16="http://schemas.microsoft.com/office/drawing/2014/main" id="{6F52B61F-C776-4F33-A741-C9061DB2B91E}"/>
                      </a:ext>
                    </a:extLst>
                  </p:cNvPr>
                  <p:cNvGrpSpPr>
                    <a:grpSpLocks/>
                  </p:cNvGrpSpPr>
                  <p:nvPr/>
                </p:nvGrpSpPr>
                <p:grpSpPr bwMode="auto">
                  <a:xfrm>
                    <a:off x="5055" y="4622"/>
                    <a:ext cx="312" cy="366"/>
                    <a:chOff x="4056" y="3164"/>
                    <a:chExt cx="312" cy="420"/>
                  </a:xfrm>
                  <a:grpFill/>
                </p:grpSpPr>
                <p:sp>
                  <p:nvSpPr>
                    <p:cNvPr id="25621" name="Oval 21">
                      <a:extLst>
                        <a:ext uri="{FF2B5EF4-FFF2-40B4-BE49-F238E27FC236}">
                          <a16:creationId xmlns:a16="http://schemas.microsoft.com/office/drawing/2014/main" id="{CBF04BA2-D6CF-45FD-ACA8-1C5EFA568279}"/>
                        </a:ext>
                      </a:extLst>
                    </p:cNvPr>
                    <p:cNvSpPr>
                      <a:spLocks noChangeArrowheads="1"/>
                    </p:cNvSpPr>
                    <p:nvPr/>
                  </p:nvSpPr>
                  <p:spPr bwMode="auto">
                    <a:xfrm rot="16200000" flipH="1">
                      <a:off x="4002" y="3218"/>
                      <a:ext cx="420" cy="312"/>
                    </a:xfrm>
                    <a:prstGeom prst="ellipse">
                      <a:avLst/>
                    </a:prstGeom>
                    <a:noFill/>
                    <a:ln w="9525">
                      <a:solidFill>
                        <a:srgbClr val="000000"/>
                      </a:solidFill>
                      <a:miter lim="800000"/>
                      <a:headEnd/>
                      <a:tailEnd/>
                    </a:ln>
                  </p:spPr>
                  <p:txBody>
                    <a:bodyPr lIns="0" tIns="0" rIns="0" bIns="0"/>
                    <a:lstStyle/>
                    <a:p>
                      <a:pPr algn="ctr" eaLnBrk="1" hangingPunct="1">
                        <a:defRPr/>
                      </a:pPr>
                      <a:endParaRPr lang="zh-CN" altLang="en-US" sz="1400">
                        <a:latin typeface="Calibri" pitchFamily="34" charset="0"/>
                        <a:cs typeface="宋体" pitchFamily="2" charset="-122"/>
                      </a:endParaRPr>
                    </a:p>
                  </p:txBody>
                </p:sp>
                <p:sp>
                  <p:nvSpPr>
                    <p:cNvPr id="25622" name="Text Box 22">
                      <a:extLst>
                        <a:ext uri="{FF2B5EF4-FFF2-40B4-BE49-F238E27FC236}">
                          <a16:creationId xmlns:a16="http://schemas.microsoft.com/office/drawing/2014/main" id="{F6275112-E810-4F13-88C1-B47122AB8A83}"/>
                        </a:ext>
                      </a:extLst>
                    </p:cNvPr>
                    <p:cNvSpPr txBox="1">
                      <a:spLocks noChangeArrowheads="1"/>
                    </p:cNvSpPr>
                    <p:nvPr/>
                  </p:nvSpPr>
                  <p:spPr bwMode="auto">
                    <a:xfrm flipH="1">
                      <a:off x="4159" y="3218"/>
                      <a:ext cx="104" cy="312"/>
                    </a:xfrm>
                    <a:prstGeom prst="rect">
                      <a:avLst/>
                    </a:prstGeom>
                    <a:noFill/>
                    <a:ln w="9525">
                      <a:noFill/>
                      <a:miter lim="800000"/>
                      <a:headEnd/>
                      <a:tailEnd/>
                    </a:ln>
                  </p:spPr>
                  <p:txBody>
                    <a:bodyPr lIns="0" tIns="0" rIns="0" bIns="0"/>
                    <a:lstStyle>
                      <a:defPPr>
                        <a:defRPr lang="zh-CN"/>
                      </a:defPPr>
                      <a:lvl1pPr algn="just">
                        <a:defRPr sz="1400">
                          <a:latin typeface="Calibri" pitchFamily="34" charset="0"/>
                          <a:cs typeface="宋体" pitchFamily="2" charset="-122"/>
                        </a:defRPr>
                      </a:lvl1pPr>
                    </a:lstStyle>
                    <a:p>
                      <a:pPr eaLnBrk="1" hangingPunct="1">
                        <a:defRPr/>
                      </a:pPr>
                      <a:r>
                        <a:rPr lang="en-US" altLang="zh-CN" dirty="0"/>
                        <a:t>7</a:t>
                      </a:r>
                      <a:endParaRPr lang="zh-CN" altLang="zh-CN" dirty="0"/>
                    </a:p>
                  </p:txBody>
                </p:sp>
              </p:grpSp>
              <p:grpSp>
                <p:nvGrpSpPr>
                  <p:cNvPr id="13" name="Group 23">
                    <a:extLst>
                      <a:ext uri="{FF2B5EF4-FFF2-40B4-BE49-F238E27FC236}">
                        <a16:creationId xmlns:a16="http://schemas.microsoft.com/office/drawing/2014/main" id="{55B0ECBD-2374-40EA-9B33-9B26708823C0}"/>
                      </a:ext>
                    </a:extLst>
                  </p:cNvPr>
                  <p:cNvGrpSpPr>
                    <a:grpSpLocks/>
                  </p:cNvGrpSpPr>
                  <p:nvPr/>
                </p:nvGrpSpPr>
                <p:grpSpPr bwMode="auto">
                  <a:xfrm>
                    <a:off x="5892" y="3374"/>
                    <a:ext cx="312" cy="366"/>
                    <a:chOff x="4056" y="3164"/>
                    <a:chExt cx="312" cy="420"/>
                  </a:xfrm>
                  <a:grpFill/>
                </p:grpSpPr>
                <p:sp>
                  <p:nvSpPr>
                    <p:cNvPr id="25624" name="Oval 24">
                      <a:extLst>
                        <a:ext uri="{FF2B5EF4-FFF2-40B4-BE49-F238E27FC236}">
                          <a16:creationId xmlns:a16="http://schemas.microsoft.com/office/drawing/2014/main" id="{FB05F729-71F1-416C-B7C6-C1CE4A33654E}"/>
                        </a:ext>
                      </a:extLst>
                    </p:cNvPr>
                    <p:cNvSpPr>
                      <a:spLocks noChangeArrowheads="1"/>
                    </p:cNvSpPr>
                    <p:nvPr/>
                  </p:nvSpPr>
                  <p:spPr bwMode="auto">
                    <a:xfrm rot="16200000" flipH="1">
                      <a:off x="4002" y="3218"/>
                      <a:ext cx="420" cy="312"/>
                    </a:xfrm>
                    <a:prstGeom prst="ellipse">
                      <a:avLst/>
                    </a:prstGeom>
                    <a:noFill/>
                    <a:ln w="9525">
                      <a:solidFill>
                        <a:srgbClr val="000000"/>
                      </a:solidFill>
                      <a:miter lim="800000"/>
                      <a:headEnd/>
                      <a:tailEnd/>
                    </a:ln>
                  </p:spPr>
                  <p:txBody>
                    <a:bodyPr lIns="0" tIns="0" rIns="0" bIns="0"/>
                    <a:lstStyle/>
                    <a:p>
                      <a:pPr algn="ctr" eaLnBrk="1" hangingPunct="1">
                        <a:defRPr/>
                      </a:pPr>
                      <a:endParaRPr lang="zh-CN" altLang="en-US" sz="1400">
                        <a:latin typeface="Calibri" pitchFamily="34" charset="0"/>
                        <a:cs typeface="宋体" pitchFamily="2" charset="-122"/>
                      </a:endParaRPr>
                    </a:p>
                  </p:txBody>
                </p:sp>
                <p:sp>
                  <p:nvSpPr>
                    <p:cNvPr id="25625" name="Text Box 25">
                      <a:extLst>
                        <a:ext uri="{FF2B5EF4-FFF2-40B4-BE49-F238E27FC236}">
                          <a16:creationId xmlns:a16="http://schemas.microsoft.com/office/drawing/2014/main" id="{EA9C98BA-9FC2-469F-B41D-F026ADB094F4}"/>
                        </a:ext>
                      </a:extLst>
                    </p:cNvPr>
                    <p:cNvSpPr txBox="1">
                      <a:spLocks noChangeArrowheads="1"/>
                    </p:cNvSpPr>
                    <p:nvPr/>
                  </p:nvSpPr>
                  <p:spPr bwMode="auto">
                    <a:xfrm flipH="1">
                      <a:off x="4159" y="3218"/>
                      <a:ext cx="104" cy="312"/>
                    </a:xfrm>
                    <a:prstGeom prst="rect">
                      <a:avLst/>
                    </a:prstGeom>
                    <a:noFill/>
                    <a:ln w="9525">
                      <a:noFill/>
                      <a:miter lim="800000"/>
                      <a:headEnd/>
                      <a:tailEnd/>
                    </a:ln>
                  </p:spPr>
                  <p:txBody>
                    <a:bodyPr lIns="0" tIns="0" rIns="0" bIns="0"/>
                    <a:lstStyle>
                      <a:defPPr>
                        <a:defRPr lang="zh-CN"/>
                      </a:defPPr>
                      <a:lvl1pPr algn="just">
                        <a:defRPr sz="1400">
                          <a:latin typeface="Calibri" pitchFamily="34" charset="0"/>
                          <a:cs typeface="宋体" pitchFamily="2" charset="-122"/>
                        </a:defRPr>
                      </a:lvl1pPr>
                    </a:lstStyle>
                    <a:p>
                      <a:pPr eaLnBrk="1" hangingPunct="1">
                        <a:defRPr/>
                      </a:pPr>
                      <a:r>
                        <a:rPr lang="en-US" altLang="zh-CN" dirty="0"/>
                        <a:t>3</a:t>
                      </a:r>
                      <a:endParaRPr lang="zh-CN" altLang="zh-CN" dirty="0"/>
                    </a:p>
                  </p:txBody>
                </p:sp>
              </p:grpSp>
              <p:grpSp>
                <p:nvGrpSpPr>
                  <p:cNvPr id="14" name="Group 26">
                    <a:extLst>
                      <a:ext uri="{FF2B5EF4-FFF2-40B4-BE49-F238E27FC236}">
                        <a16:creationId xmlns:a16="http://schemas.microsoft.com/office/drawing/2014/main" id="{70AFA05F-085B-43E9-B6D2-0129E18E5291}"/>
                      </a:ext>
                    </a:extLst>
                  </p:cNvPr>
                  <p:cNvGrpSpPr>
                    <a:grpSpLocks/>
                  </p:cNvGrpSpPr>
                  <p:nvPr/>
                </p:nvGrpSpPr>
                <p:grpSpPr bwMode="auto">
                  <a:xfrm>
                    <a:off x="5895" y="4256"/>
                    <a:ext cx="312" cy="366"/>
                    <a:chOff x="4056" y="3164"/>
                    <a:chExt cx="312" cy="420"/>
                  </a:xfrm>
                  <a:grpFill/>
                </p:grpSpPr>
                <p:sp>
                  <p:nvSpPr>
                    <p:cNvPr id="25627" name="Oval 27">
                      <a:extLst>
                        <a:ext uri="{FF2B5EF4-FFF2-40B4-BE49-F238E27FC236}">
                          <a16:creationId xmlns:a16="http://schemas.microsoft.com/office/drawing/2014/main" id="{89A4D3B1-AA93-466A-84CE-723FC036F272}"/>
                        </a:ext>
                      </a:extLst>
                    </p:cNvPr>
                    <p:cNvSpPr>
                      <a:spLocks noChangeArrowheads="1"/>
                    </p:cNvSpPr>
                    <p:nvPr/>
                  </p:nvSpPr>
                  <p:spPr bwMode="auto">
                    <a:xfrm rot="16200000" flipH="1">
                      <a:off x="4002" y="3218"/>
                      <a:ext cx="420" cy="312"/>
                    </a:xfrm>
                    <a:prstGeom prst="ellipse">
                      <a:avLst/>
                    </a:prstGeom>
                    <a:noFill/>
                    <a:ln w="9525">
                      <a:solidFill>
                        <a:srgbClr val="000000"/>
                      </a:solidFill>
                      <a:miter lim="800000"/>
                      <a:headEnd/>
                      <a:tailEnd/>
                    </a:ln>
                  </p:spPr>
                  <p:txBody>
                    <a:bodyPr lIns="0" tIns="0" rIns="0" bIns="0"/>
                    <a:lstStyle/>
                    <a:p>
                      <a:pPr algn="ctr" eaLnBrk="1" hangingPunct="1">
                        <a:defRPr/>
                      </a:pPr>
                      <a:endParaRPr lang="zh-CN" altLang="en-US" sz="1400">
                        <a:latin typeface="Calibri" pitchFamily="34" charset="0"/>
                        <a:cs typeface="宋体" pitchFamily="2" charset="-122"/>
                      </a:endParaRPr>
                    </a:p>
                  </p:txBody>
                </p:sp>
                <p:sp>
                  <p:nvSpPr>
                    <p:cNvPr id="25628" name="Text Box 28">
                      <a:extLst>
                        <a:ext uri="{FF2B5EF4-FFF2-40B4-BE49-F238E27FC236}">
                          <a16:creationId xmlns:a16="http://schemas.microsoft.com/office/drawing/2014/main" id="{D37B87D5-F45B-4F54-91B7-02EA35A63997}"/>
                        </a:ext>
                      </a:extLst>
                    </p:cNvPr>
                    <p:cNvSpPr txBox="1">
                      <a:spLocks noChangeArrowheads="1"/>
                    </p:cNvSpPr>
                    <p:nvPr/>
                  </p:nvSpPr>
                  <p:spPr bwMode="auto">
                    <a:xfrm flipH="1">
                      <a:off x="4159" y="3218"/>
                      <a:ext cx="104" cy="312"/>
                    </a:xfrm>
                    <a:prstGeom prst="rect">
                      <a:avLst/>
                    </a:prstGeom>
                    <a:noFill/>
                    <a:ln w="9525">
                      <a:noFill/>
                      <a:miter lim="800000"/>
                      <a:headEnd/>
                      <a:tailEnd/>
                    </a:ln>
                  </p:spPr>
                  <p:txBody>
                    <a:bodyPr lIns="0" tIns="0" rIns="0" bIns="0"/>
                    <a:lstStyle>
                      <a:defPPr>
                        <a:defRPr lang="zh-CN"/>
                      </a:defPPr>
                      <a:lvl1pPr algn="just">
                        <a:defRPr sz="1400">
                          <a:latin typeface="Calibri" pitchFamily="34" charset="0"/>
                          <a:cs typeface="宋体" pitchFamily="2" charset="-122"/>
                        </a:defRPr>
                      </a:lvl1pPr>
                    </a:lstStyle>
                    <a:p>
                      <a:pPr eaLnBrk="1" hangingPunct="1">
                        <a:defRPr/>
                      </a:pPr>
                      <a:r>
                        <a:rPr lang="en-US" altLang="zh-CN"/>
                        <a:t>6</a:t>
                      </a:r>
                      <a:endParaRPr lang="zh-CN" altLang="zh-CN"/>
                    </a:p>
                  </p:txBody>
                </p:sp>
              </p:grpSp>
              <p:grpSp>
                <p:nvGrpSpPr>
                  <p:cNvPr id="15" name="Group 29">
                    <a:extLst>
                      <a:ext uri="{FF2B5EF4-FFF2-40B4-BE49-F238E27FC236}">
                        <a16:creationId xmlns:a16="http://schemas.microsoft.com/office/drawing/2014/main" id="{C13C6E9D-2470-4F3C-AAD6-8213144A865A}"/>
                      </a:ext>
                    </a:extLst>
                  </p:cNvPr>
                  <p:cNvGrpSpPr>
                    <a:grpSpLocks/>
                  </p:cNvGrpSpPr>
                  <p:nvPr/>
                </p:nvGrpSpPr>
                <p:grpSpPr bwMode="auto">
                  <a:xfrm>
                    <a:off x="4251" y="3062"/>
                    <a:ext cx="1746" cy="1716"/>
                    <a:chOff x="4251" y="3062"/>
                    <a:chExt cx="1746" cy="1716"/>
                  </a:xfrm>
                  <a:grpFill/>
                </p:grpSpPr>
                <p:sp>
                  <p:nvSpPr>
                    <p:cNvPr id="25630" name="Line 30">
                      <a:extLst>
                        <a:ext uri="{FF2B5EF4-FFF2-40B4-BE49-F238E27FC236}">
                          <a16:creationId xmlns:a16="http://schemas.microsoft.com/office/drawing/2014/main" id="{F945E6E8-7877-41EC-85DA-447E810592E7}"/>
                        </a:ext>
                      </a:extLst>
                    </p:cNvPr>
                    <p:cNvSpPr>
                      <a:spLocks noChangeShapeType="1"/>
                    </p:cNvSpPr>
                    <p:nvPr/>
                  </p:nvSpPr>
                  <p:spPr bwMode="auto">
                    <a:xfrm flipV="1">
                      <a:off x="4395" y="3088"/>
                      <a:ext cx="617" cy="273"/>
                    </a:xfrm>
                    <a:prstGeom prst="line">
                      <a:avLst/>
                    </a:prstGeom>
                    <a:grpFill/>
                    <a:ln w="12700">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31" name="Line 31">
                      <a:extLst>
                        <a:ext uri="{FF2B5EF4-FFF2-40B4-BE49-F238E27FC236}">
                          <a16:creationId xmlns:a16="http://schemas.microsoft.com/office/drawing/2014/main" id="{0AC24A3A-46BC-4DC4-A50C-EB3A78985152}"/>
                        </a:ext>
                      </a:extLst>
                    </p:cNvPr>
                    <p:cNvSpPr>
                      <a:spLocks noChangeShapeType="1"/>
                    </p:cNvSpPr>
                    <p:nvPr/>
                  </p:nvSpPr>
                  <p:spPr bwMode="auto">
                    <a:xfrm>
                      <a:off x="4251" y="3530"/>
                      <a:ext cx="0" cy="624"/>
                    </a:xfrm>
                    <a:prstGeom prst="line">
                      <a:avLst/>
                    </a:prstGeom>
                    <a:grpFill/>
                    <a:ln w="12700">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32" name="Line 32">
                      <a:extLst>
                        <a:ext uri="{FF2B5EF4-FFF2-40B4-BE49-F238E27FC236}">
                          <a16:creationId xmlns:a16="http://schemas.microsoft.com/office/drawing/2014/main" id="{0A21689C-1355-44C0-9170-5F732E5F6F2D}"/>
                        </a:ext>
                      </a:extLst>
                    </p:cNvPr>
                    <p:cNvSpPr>
                      <a:spLocks noChangeShapeType="1"/>
                    </p:cNvSpPr>
                    <p:nvPr/>
                  </p:nvSpPr>
                  <p:spPr bwMode="auto">
                    <a:xfrm>
                      <a:off x="4422" y="4466"/>
                      <a:ext cx="630" cy="312"/>
                    </a:xfrm>
                    <a:prstGeom prst="line">
                      <a:avLst/>
                    </a:prstGeom>
                    <a:grpFill/>
                    <a:ln w="12700">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33" name="Line 33">
                      <a:extLst>
                        <a:ext uri="{FF2B5EF4-FFF2-40B4-BE49-F238E27FC236}">
                          <a16:creationId xmlns:a16="http://schemas.microsoft.com/office/drawing/2014/main" id="{3E1E2FCA-E6B8-4DE7-BED6-F4ADE1DC44BD}"/>
                        </a:ext>
                      </a:extLst>
                    </p:cNvPr>
                    <p:cNvSpPr>
                      <a:spLocks noChangeShapeType="1"/>
                    </p:cNvSpPr>
                    <p:nvPr/>
                  </p:nvSpPr>
                  <p:spPr bwMode="auto">
                    <a:xfrm flipV="1">
                      <a:off x="4422" y="3998"/>
                      <a:ext cx="630" cy="312"/>
                    </a:xfrm>
                    <a:prstGeom prst="line">
                      <a:avLst/>
                    </a:prstGeom>
                    <a:grpFill/>
                    <a:ln w="12700">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34" name="Line 34">
                      <a:extLst>
                        <a:ext uri="{FF2B5EF4-FFF2-40B4-BE49-F238E27FC236}">
                          <a16:creationId xmlns:a16="http://schemas.microsoft.com/office/drawing/2014/main" id="{A89904F2-D1B0-4A19-8FC3-6B466ADFA9DD}"/>
                        </a:ext>
                      </a:extLst>
                    </p:cNvPr>
                    <p:cNvSpPr>
                      <a:spLocks noChangeShapeType="1"/>
                    </p:cNvSpPr>
                    <p:nvPr/>
                  </p:nvSpPr>
                  <p:spPr bwMode="auto">
                    <a:xfrm>
                      <a:off x="5367" y="3062"/>
                      <a:ext cx="630" cy="312"/>
                    </a:xfrm>
                    <a:prstGeom prst="line">
                      <a:avLst/>
                    </a:prstGeom>
                    <a:noFill/>
                    <a:ln w="9525">
                      <a:solidFill>
                        <a:srgbClr val="000000"/>
                      </a:solidFill>
                      <a:miter lim="800000"/>
                      <a:headEnd/>
                      <a:tailEnd/>
                    </a:ln>
                  </p:spPr>
                  <p:txBody>
                    <a:bodyPr lIns="0" tIns="0" rIns="0" bIns="0"/>
                    <a:lstStyle/>
                    <a:p>
                      <a:pPr algn="ctr" eaLnBrk="1" hangingPunct="1">
                        <a:defRPr/>
                      </a:pPr>
                      <a:endParaRPr lang="zh-CN" altLang="en-US" sz="1400">
                        <a:latin typeface="Calibri" pitchFamily="34" charset="0"/>
                        <a:cs typeface="宋体" pitchFamily="2" charset="-122"/>
                      </a:endParaRPr>
                    </a:p>
                  </p:txBody>
                </p:sp>
                <p:sp>
                  <p:nvSpPr>
                    <p:cNvPr id="25635" name="Line 35">
                      <a:extLst>
                        <a:ext uri="{FF2B5EF4-FFF2-40B4-BE49-F238E27FC236}">
                          <a16:creationId xmlns:a16="http://schemas.microsoft.com/office/drawing/2014/main" id="{60B2B9B6-184E-453F-93E9-467C82D3F136}"/>
                        </a:ext>
                      </a:extLst>
                    </p:cNvPr>
                    <p:cNvSpPr>
                      <a:spLocks noChangeShapeType="1"/>
                    </p:cNvSpPr>
                    <p:nvPr/>
                  </p:nvSpPr>
                  <p:spPr bwMode="auto">
                    <a:xfrm flipV="1">
                      <a:off x="5367" y="3569"/>
                      <a:ext cx="525" cy="312"/>
                    </a:xfrm>
                    <a:prstGeom prst="line">
                      <a:avLst/>
                    </a:prstGeom>
                    <a:grpFill/>
                    <a:ln w="12700">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36" name="Line 36">
                      <a:extLst>
                        <a:ext uri="{FF2B5EF4-FFF2-40B4-BE49-F238E27FC236}">
                          <a16:creationId xmlns:a16="http://schemas.microsoft.com/office/drawing/2014/main" id="{0ED60363-FF37-4BF5-A328-6DDAD57EF294}"/>
                        </a:ext>
                      </a:extLst>
                    </p:cNvPr>
                    <p:cNvSpPr>
                      <a:spLocks noChangeShapeType="1"/>
                    </p:cNvSpPr>
                    <p:nvPr/>
                  </p:nvSpPr>
                  <p:spPr bwMode="auto">
                    <a:xfrm>
                      <a:off x="5367" y="3998"/>
                      <a:ext cx="525" cy="312"/>
                    </a:xfrm>
                    <a:prstGeom prst="line">
                      <a:avLst/>
                    </a:prstGeom>
                    <a:grpFill/>
                    <a:ln w="12700">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37" name="Line 37">
                      <a:extLst>
                        <a:ext uri="{FF2B5EF4-FFF2-40B4-BE49-F238E27FC236}">
                          <a16:creationId xmlns:a16="http://schemas.microsoft.com/office/drawing/2014/main" id="{E6DE00C1-8BC5-477A-8A89-F7CDC0B368F1}"/>
                        </a:ext>
                      </a:extLst>
                    </p:cNvPr>
                    <p:cNvSpPr>
                      <a:spLocks noChangeShapeType="1"/>
                    </p:cNvSpPr>
                    <p:nvPr/>
                  </p:nvSpPr>
                  <p:spPr bwMode="auto">
                    <a:xfrm flipH="1">
                      <a:off x="5367" y="4466"/>
                      <a:ext cx="525" cy="312"/>
                    </a:xfrm>
                    <a:prstGeom prst="line">
                      <a:avLst/>
                    </a:prstGeom>
                    <a:grpFill/>
                    <a:ln w="12700">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grpSp>
            </p:grpSp>
          </p:grpSp>
          <p:sp>
            <p:nvSpPr>
              <p:cNvPr id="25638" name="Text Box 38">
                <a:extLst>
                  <a:ext uri="{FF2B5EF4-FFF2-40B4-BE49-F238E27FC236}">
                    <a16:creationId xmlns:a16="http://schemas.microsoft.com/office/drawing/2014/main" id="{C076FED0-E9AE-4223-9DF1-626E41138101}"/>
                  </a:ext>
                </a:extLst>
              </p:cNvPr>
              <p:cNvSpPr txBox="1">
                <a:spLocks noChangeArrowheads="1"/>
              </p:cNvSpPr>
              <p:nvPr/>
            </p:nvSpPr>
            <p:spPr bwMode="auto">
              <a:xfrm>
                <a:off x="5052" y="2285"/>
                <a:ext cx="315" cy="312"/>
              </a:xfrm>
              <a:prstGeom prst="rect">
                <a:avLst/>
              </a:prstGeom>
              <a:noFill/>
              <a:ln w="9525">
                <a:solidFill>
                  <a:srgbClr val="000000"/>
                </a:solidFill>
                <a:miter lim="800000"/>
                <a:headEnd/>
                <a:tailEnd/>
              </a:ln>
            </p:spPr>
            <p:txBody>
              <a:bodyPr lIns="0" tIns="0" rIns="0" bIns="0"/>
              <a:lstStyle>
                <a:defPPr>
                  <a:defRPr lang="zh-CN"/>
                </a:defPPr>
                <a:lvl1pPr algn="ctr">
                  <a:defRPr sz="1400">
                    <a:latin typeface="Calibri" pitchFamily="34" charset="0"/>
                    <a:cs typeface="宋体" pitchFamily="2" charset="-122"/>
                  </a:defRPr>
                </a:lvl1pPr>
              </a:lstStyle>
              <a:p>
                <a:pPr eaLnBrk="1" hangingPunct="1">
                  <a:defRPr/>
                </a:pPr>
                <a:r>
                  <a:rPr lang="en-US" altLang="zh-CN" dirty="0"/>
                  <a:t>C</a:t>
                </a:r>
                <a:endParaRPr lang="zh-CN" altLang="zh-CN" dirty="0"/>
              </a:p>
            </p:txBody>
          </p:sp>
          <p:sp>
            <p:nvSpPr>
              <p:cNvPr id="25639" name="Text Box 39">
                <a:extLst>
                  <a:ext uri="{FF2B5EF4-FFF2-40B4-BE49-F238E27FC236}">
                    <a16:creationId xmlns:a16="http://schemas.microsoft.com/office/drawing/2014/main" id="{74F917D7-DD3D-401A-84A3-E2A75BA2D67F}"/>
                  </a:ext>
                </a:extLst>
              </p:cNvPr>
              <p:cNvSpPr txBox="1">
                <a:spLocks noChangeArrowheads="1"/>
              </p:cNvSpPr>
              <p:nvPr/>
            </p:nvSpPr>
            <p:spPr bwMode="auto">
              <a:xfrm>
                <a:off x="3477" y="3218"/>
                <a:ext cx="315" cy="312"/>
              </a:xfrm>
              <a:prstGeom prst="rect">
                <a:avLst/>
              </a:prstGeom>
              <a:noFill/>
              <a:ln w="9525">
                <a:solidFill>
                  <a:srgbClr val="000000"/>
                </a:solidFill>
                <a:miter lim="800000"/>
                <a:headEnd/>
                <a:tailEnd/>
              </a:ln>
            </p:spPr>
            <p:txBody>
              <a:bodyPr lIns="0" tIns="0" rIns="0" bIns="0"/>
              <a:lstStyle>
                <a:defPPr>
                  <a:defRPr lang="zh-CN"/>
                </a:defPPr>
                <a:lvl1pPr algn="ctr">
                  <a:defRPr sz="1400">
                    <a:latin typeface="Calibri" pitchFamily="34" charset="0"/>
                    <a:cs typeface="宋体" pitchFamily="2" charset="-122"/>
                  </a:defRPr>
                </a:lvl1pPr>
              </a:lstStyle>
              <a:p>
                <a:pPr eaLnBrk="1" hangingPunct="1">
                  <a:defRPr/>
                </a:pPr>
                <a:r>
                  <a:rPr lang="en-US" altLang="zh-CN"/>
                  <a:t>B</a:t>
                </a:r>
                <a:endParaRPr lang="zh-CN" altLang="zh-CN"/>
              </a:p>
            </p:txBody>
          </p:sp>
          <p:sp>
            <p:nvSpPr>
              <p:cNvPr id="25640" name="Text Box 40">
                <a:extLst>
                  <a:ext uri="{FF2B5EF4-FFF2-40B4-BE49-F238E27FC236}">
                    <a16:creationId xmlns:a16="http://schemas.microsoft.com/office/drawing/2014/main" id="{BA36586C-5EFC-46E1-AFA2-A57B0B739C55}"/>
                  </a:ext>
                </a:extLst>
              </p:cNvPr>
              <p:cNvSpPr txBox="1">
                <a:spLocks noChangeArrowheads="1"/>
              </p:cNvSpPr>
              <p:nvPr/>
            </p:nvSpPr>
            <p:spPr bwMode="auto">
              <a:xfrm>
                <a:off x="3477" y="4154"/>
                <a:ext cx="315" cy="312"/>
              </a:xfrm>
              <a:prstGeom prst="rect">
                <a:avLst/>
              </a:prstGeom>
              <a:solidFill>
                <a:schemeClr val="tx1">
                  <a:lumMod val="40000"/>
                  <a:lumOff val="60000"/>
                </a:schemeClr>
              </a:solidFill>
              <a:ln w="9525">
                <a:solidFill>
                  <a:srgbClr val="000000"/>
                </a:solidFill>
                <a:miter lim="800000"/>
                <a:headEnd/>
                <a:tailEnd/>
              </a:ln>
            </p:spPr>
            <p:txBody>
              <a:bodyPr lIns="0" tIns="0" rIns="0" bIns="0"/>
              <a:lstStyle>
                <a:defPPr>
                  <a:defRPr lang="zh-CN"/>
                </a:defPPr>
                <a:lvl1pPr algn="ctr">
                  <a:defRPr sz="1400">
                    <a:latin typeface="Calibri" pitchFamily="34" charset="0"/>
                    <a:cs typeface="宋体" pitchFamily="2" charset="-122"/>
                  </a:defRPr>
                </a:lvl1pPr>
              </a:lstStyle>
              <a:p>
                <a:pPr eaLnBrk="1" hangingPunct="1">
                  <a:defRPr/>
                </a:pPr>
                <a:r>
                  <a:rPr lang="en-US" altLang="zh-CN" dirty="0"/>
                  <a:t>A</a:t>
                </a:r>
                <a:endParaRPr lang="zh-CN" altLang="zh-CN" dirty="0"/>
              </a:p>
            </p:txBody>
          </p:sp>
          <p:sp>
            <p:nvSpPr>
              <p:cNvPr id="25641" name="Text Box 41">
                <a:extLst>
                  <a:ext uri="{FF2B5EF4-FFF2-40B4-BE49-F238E27FC236}">
                    <a16:creationId xmlns:a16="http://schemas.microsoft.com/office/drawing/2014/main" id="{F3071EC1-B658-4DA6-A810-118E856FBF41}"/>
                  </a:ext>
                </a:extLst>
              </p:cNvPr>
              <p:cNvSpPr txBox="1">
                <a:spLocks noChangeArrowheads="1"/>
              </p:cNvSpPr>
              <p:nvPr/>
            </p:nvSpPr>
            <p:spPr bwMode="auto">
              <a:xfrm>
                <a:off x="6417" y="2906"/>
                <a:ext cx="315" cy="258"/>
              </a:xfrm>
              <a:prstGeom prst="rect">
                <a:avLst/>
              </a:prstGeom>
              <a:noFill/>
              <a:ln w="9525">
                <a:solidFill>
                  <a:srgbClr val="000000"/>
                </a:solidFill>
                <a:miter lim="800000"/>
                <a:headEnd/>
                <a:tailEnd/>
              </a:ln>
            </p:spPr>
            <p:txBody>
              <a:bodyPr lIns="0" tIns="0" rIns="0" bIns="0"/>
              <a:lstStyle/>
              <a:p>
                <a:pPr algn="ctr" eaLnBrk="1" hangingPunct="1">
                  <a:defRPr/>
                </a:pPr>
                <a:r>
                  <a:rPr lang="en-US" altLang="zh-CN" sz="1400" dirty="0">
                    <a:latin typeface="Calibri" pitchFamily="34" charset="0"/>
                    <a:cs typeface="宋体" pitchFamily="2" charset="-122"/>
                  </a:rPr>
                  <a:t>D</a:t>
                </a:r>
                <a:endParaRPr lang="zh-CN" altLang="zh-CN" sz="1400" dirty="0">
                  <a:cs typeface="宋体" pitchFamily="2" charset="-122"/>
                </a:endParaRPr>
              </a:p>
            </p:txBody>
          </p:sp>
          <p:sp>
            <p:nvSpPr>
              <p:cNvPr id="25642" name="Text Box 42">
                <a:extLst>
                  <a:ext uri="{FF2B5EF4-FFF2-40B4-BE49-F238E27FC236}">
                    <a16:creationId xmlns:a16="http://schemas.microsoft.com/office/drawing/2014/main" id="{C53EBFB4-001D-4091-A405-23142986273A}"/>
                  </a:ext>
                </a:extLst>
              </p:cNvPr>
              <p:cNvSpPr txBox="1">
                <a:spLocks noChangeArrowheads="1"/>
              </p:cNvSpPr>
              <p:nvPr/>
            </p:nvSpPr>
            <p:spPr bwMode="auto">
              <a:xfrm>
                <a:off x="6469" y="3842"/>
                <a:ext cx="315" cy="312"/>
              </a:xfrm>
              <a:prstGeom prst="rect">
                <a:avLst/>
              </a:prstGeom>
              <a:noFill/>
              <a:ln w="9525">
                <a:solidFill>
                  <a:srgbClr val="000000"/>
                </a:solidFill>
                <a:miter lim="800000"/>
                <a:headEnd/>
                <a:tailEnd/>
              </a:ln>
            </p:spPr>
            <p:txBody>
              <a:bodyPr lIns="0" tIns="0" rIns="0" bIns="0"/>
              <a:lstStyle>
                <a:defPPr>
                  <a:defRPr lang="zh-CN"/>
                </a:defPPr>
                <a:lvl1pPr algn="ctr">
                  <a:defRPr sz="1400">
                    <a:latin typeface="Calibri" pitchFamily="34" charset="0"/>
                    <a:cs typeface="宋体" pitchFamily="2" charset="-122"/>
                  </a:defRPr>
                </a:lvl1pPr>
              </a:lstStyle>
              <a:p>
                <a:pPr eaLnBrk="1" hangingPunct="1">
                  <a:defRPr/>
                </a:pPr>
                <a:r>
                  <a:rPr lang="en-US" altLang="zh-CN"/>
                  <a:t>E</a:t>
                </a:r>
                <a:endParaRPr lang="zh-CN" altLang="zh-CN"/>
              </a:p>
            </p:txBody>
          </p:sp>
          <p:sp>
            <p:nvSpPr>
              <p:cNvPr id="25643" name="Text Box 43">
                <a:extLst>
                  <a:ext uri="{FF2B5EF4-FFF2-40B4-BE49-F238E27FC236}">
                    <a16:creationId xmlns:a16="http://schemas.microsoft.com/office/drawing/2014/main" id="{4385ED67-ED07-4344-A98A-FF2B72EBB2D5}"/>
                  </a:ext>
                </a:extLst>
              </p:cNvPr>
              <p:cNvSpPr txBox="1">
                <a:spLocks noChangeArrowheads="1"/>
              </p:cNvSpPr>
              <p:nvPr/>
            </p:nvSpPr>
            <p:spPr bwMode="auto">
              <a:xfrm>
                <a:off x="6417" y="4466"/>
                <a:ext cx="315" cy="312"/>
              </a:xfrm>
              <a:prstGeom prst="rect">
                <a:avLst/>
              </a:prstGeom>
              <a:solidFill>
                <a:srgbClr val="99C7E1"/>
              </a:solidFill>
              <a:ln w="9525">
                <a:solidFill>
                  <a:srgbClr val="000000"/>
                </a:solidFill>
                <a:miter lim="800000"/>
                <a:headEnd/>
                <a:tailEnd/>
              </a:ln>
            </p:spPr>
            <p:txBody>
              <a:bodyPr lIns="0" tIns="0" rIns="0" bIns="0"/>
              <a:lstStyle>
                <a:defPPr>
                  <a:defRPr lang="zh-CN"/>
                </a:defPPr>
                <a:lvl1pPr algn="ctr">
                  <a:defRPr sz="1400">
                    <a:latin typeface="Calibri" pitchFamily="34" charset="0"/>
                    <a:cs typeface="宋体" pitchFamily="2" charset="-122"/>
                  </a:defRPr>
                </a:lvl1pPr>
              </a:lstStyle>
              <a:p>
                <a:pPr eaLnBrk="1" hangingPunct="1">
                  <a:defRPr/>
                </a:pPr>
                <a:r>
                  <a:rPr lang="en-US" altLang="zh-CN"/>
                  <a:t>F</a:t>
                </a:r>
                <a:endParaRPr lang="zh-CN" altLang="zh-CN"/>
              </a:p>
            </p:txBody>
          </p:sp>
          <p:sp>
            <p:nvSpPr>
              <p:cNvPr id="25644" name="Line 44">
                <a:extLst>
                  <a:ext uri="{FF2B5EF4-FFF2-40B4-BE49-F238E27FC236}">
                    <a16:creationId xmlns:a16="http://schemas.microsoft.com/office/drawing/2014/main" id="{D32A36D2-A581-455C-B150-61B07D0A7A11}"/>
                  </a:ext>
                </a:extLst>
              </p:cNvPr>
              <p:cNvSpPr>
                <a:spLocks noChangeShapeType="1"/>
              </p:cNvSpPr>
              <p:nvPr/>
            </p:nvSpPr>
            <p:spPr bwMode="auto">
              <a:xfrm flipV="1">
                <a:off x="5223" y="2594"/>
                <a:ext cx="0" cy="312"/>
              </a:xfrm>
              <a:prstGeom prst="line">
                <a:avLst/>
              </a:prstGeom>
              <a:grpFill/>
              <a:ln w="9525">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45" name="Line 45">
                <a:extLst>
                  <a:ext uri="{FF2B5EF4-FFF2-40B4-BE49-F238E27FC236}">
                    <a16:creationId xmlns:a16="http://schemas.microsoft.com/office/drawing/2014/main" id="{F6F8D3E4-1B61-42FA-BED0-E56514415592}"/>
                  </a:ext>
                </a:extLst>
              </p:cNvPr>
              <p:cNvSpPr>
                <a:spLocks noChangeShapeType="1"/>
              </p:cNvSpPr>
              <p:nvPr/>
            </p:nvSpPr>
            <p:spPr bwMode="auto">
              <a:xfrm>
                <a:off x="3818" y="3374"/>
                <a:ext cx="210" cy="0"/>
              </a:xfrm>
              <a:prstGeom prst="line">
                <a:avLst/>
              </a:prstGeom>
              <a:grpFill/>
              <a:ln w="9525">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46" name="Line 46">
                <a:extLst>
                  <a:ext uri="{FF2B5EF4-FFF2-40B4-BE49-F238E27FC236}">
                    <a16:creationId xmlns:a16="http://schemas.microsoft.com/office/drawing/2014/main" id="{472E5780-53D6-45A1-885A-2F81F663E799}"/>
                  </a:ext>
                </a:extLst>
              </p:cNvPr>
              <p:cNvSpPr>
                <a:spLocks noChangeShapeType="1"/>
              </p:cNvSpPr>
              <p:nvPr/>
            </p:nvSpPr>
            <p:spPr bwMode="auto">
              <a:xfrm>
                <a:off x="3792" y="4310"/>
                <a:ext cx="315" cy="0"/>
              </a:xfrm>
              <a:prstGeom prst="line">
                <a:avLst/>
              </a:prstGeom>
              <a:grpFill/>
              <a:ln w="9525">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47" name="Line 47">
                <a:extLst>
                  <a:ext uri="{FF2B5EF4-FFF2-40B4-BE49-F238E27FC236}">
                    <a16:creationId xmlns:a16="http://schemas.microsoft.com/office/drawing/2014/main" id="{E122D890-33B7-434E-B937-6FE96E36D7F1}"/>
                  </a:ext>
                </a:extLst>
              </p:cNvPr>
              <p:cNvSpPr>
                <a:spLocks noChangeShapeType="1"/>
              </p:cNvSpPr>
              <p:nvPr/>
            </p:nvSpPr>
            <p:spPr bwMode="auto">
              <a:xfrm flipH="1">
                <a:off x="6181" y="3075"/>
                <a:ext cx="210" cy="312"/>
              </a:xfrm>
              <a:prstGeom prst="line">
                <a:avLst/>
              </a:prstGeom>
              <a:grpFill/>
              <a:ln w="9525">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48" name="Line 48">
                <a:extLst>
                  <a:ext uri="{FF2B5EF4-FFF2-40B4-BE49-F238E27FC236}">
                    <a16:creationId xmlns:a16="http://schemas.microsoft.com/office/drawing/2014/main" id="{692DC3A1-A4AB-41C6-A53E-4E10779B0550}"/>
                  </a:ext>
                </a:extLst>
              </p:cNvPr>
              <p:cNvSpPr>
                <a:spLocks noChangeShapeType="1"/>
              </p:cNvSpPr>
              <p:nvPr/>
            </p:nvSpPr>
            <p:spPr bwMode="auto">
              <a:xfrm>
                <a:off x="6207" y="4466"/>
                <a:ext cx="210" cy="156"/>
              </a:xfrm>
              <a:prstGeom prst="line">
                <a:avLst/>
              </a:prstGeom>
              <a:grpFill/>
              <a:ln w="9525">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sp>
            <p:nvSpPr>
              <p:cNvPr id="25649" name="Line 49">
                <a:extLst>
                  <a:ext uri="{FF2B5EF4-FFF2-40B4-BE49-F238E27FC236}">
                    <a16:creationId xmlns:a16="http://schemas.microsoft.com/office/drawing/2014/main" id="{FE69B6F8-42F3-4F04-8840-2E88B9098E68}"/>
                  </a:ext>
                </a:extLst>
              </p:cNvPr>
              <p:cNvSpPr>
                <a:spLocks noChangeShapeType="1"/>
              </p:cNvSpPr>
              <p:nvPr/>
            </p:nvSpPr>
            <p:spPr bwMode="auto">
              <a:xfrm flipH="1">
                <a:off x="6128" y="3998"/>
                <a:ext cx="315" cy="312"/>
              </a:xfrm>
              <a:prstGeom prst="line">
                <a:avLst/>
              </a:prstGeom>
              <a:grpFill/>
              <a:ln w="9525">
                <a:solidFill>
                  <a:schemeClr val="tx1"/>
                </a:solidFill>
                <a:round/>
                <a:headEnd/>
                <a:tailEnd/>
              </a:ln>
            </p:spPr>
            <p:txBody>
              <a:bodyPr/>
              <a:lstStyle/>
              <a:p>
                <a:pPr eaLnBrk="1" fontAlgn="auto" hangingPunct="1">
                  <a:spcBef>
                    <a:spcPts val="0"/>
                  </a:spcBef>
                  <a:spcAft>
                    <a:spcPts val="0"/>
                  </a:spcAft>
                  <a:defRPr/>
                </a:pPr>
                <a:endParaRPr lang="zh-CN" altLang="en-US" sz="1400">
                  <a:latin typeface="+mn-lt"/>
                  <a:ea typeface="+mn-ea"/>
                </a:endParaRPr>
              </a:p>
            </p:txBody>
          </p:sp>
        </p:grpSp>
        <p:sp>
          <p:nvSpPr>
            <p:cNvPr id="25650" name="Text Box 50">
              <a:extLst>
                <a:ext uri="{FF2B5EF4-FFF2-40B4-BE49-F238E27FC236}">
                  <a16:creationId xmlns:a16="http://schemas.microsoft.com/office/drawing/2014/main" id="{220B93FB-EABF-460D-B91D-8976FA9211CB}"/>
                </a:ext>
              </a:extLst>
            </p:cNvPr>
            <p:cNvSpPr txBox="1">
              <a:spLocks noChangeArrowheads="1"/>
            </p:cNvSpPr>
            <p:nvPr/>
          </p:nvSpPr>
          <p:spPr bwMode="auto">
            <a:xfrm>
              <a:off x="3189" y="6060"/>
              <a:ext cx="3675" cy="468"/>
            </a:xfrm>
            <a:prstGeom prst="rect">
              <a:avLst/>
            </a:prstGeom>
            <a:noFill/>
            <a:ln w="9525">
              <a:noFill/>
              <a:miter lim="800000"/>
              <a:headEnd/>
              <a:tailEnd/>
            </a:ln>
          </p:spPr>
          <p:txBody>
            <a:bodyPr lIns="0" tIns="0" rIns="0" bIns="0"/>
            <a:lstStyle/>
            <a:p>
              <a:pPr algn="ctr" eaLnBrk="1" hangingPunct="1">
                <a:defRPr/>
              </a:pPr>
              <a:r>
                <a:rPr lang="zh-CN" altLang="en-US" sz="2000" dirty="0">
                  <a:latin typeface="Calibri" pitchFamily="34" charset="0"/>
                  <a:cs typeface="宋体" pitchFamily="2" charset="-122"/>
                </a:rPr>
                <a:t>计算机通信的交换网络</a:t>
              </a:r>
              <a:endParaRPr lang="zh-CN" sz="2000" dirty="0">
                <a:cs typeface="宋体" pitchFamily="2" charset="-122"/>
              </a:endParaRPr>
            </a:p>
          </p:txBody>
        </p:sp>
      </p:grpSp>
      <p:sp>
        <p:nvSpPr>
          <p:cNvPr id="4" name="灯片编号占位符 3">
            <a:extLst>
              <a:ext uri="{FF2B5EF4-FFF2-40B4-BE49-F238E27FC236}">
                <a16:creationId xmlns:a16="http://schemas.microsoft.com/office/drawing/2014/main" id="{917C9E50-4762-47EC-B5EC-885344B1AA7E}"/>
              </a:ext>
            </a:extLst>
          </p:cNvPr>
          <p:cNvSpPr>
            <a:spLocks noGrp="1"/>
          </p:cNvSpPr>
          <p:nvPr>
            <p:ph type="sldNum" sz="quarter" idx="12"/>
          </p:nvPr>
        </p:nvSpPr>
        <p:spPr/>
        <p:txBody>
          <a:bodyPr/>
          <a:lstStyle/>
          <a:p>
            <a:pPr>
              <a:defRPr/>
            </a:pPr>
            <a:fld id="{1AAF2C16-F320-410B-BAE0-19C806763A7B}" type="slidenum">
              <a:rPr lang="zh-CN" altLang="en-US" smtClean="0"/>
              <a:pPr>
                <a:defRPr/>
              </a:pPr>
              <a:t>27</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32770" name="内容占位符 4">
            <a:extLst>
              <a:ext uri="{FF2B5EF4-FFF2-40B4-BE49-F238E27FC236}">
                <a16:creationId xmlns:a16="http://schemas.microsoft.com/office/drawing/2014/main" id="{82EDC498-131C-4638-813E-9E273B9EA584}"/>
              </a:ext>
            </a:extLst>
          </p:cNvPr>
          <p:cNvSpPr>
            <a:spLocks noGrp="1"/>
          </p:cNvSpPr>
          <p:nvPr>
            <p:ph idx="1"/>
          </p:nvPr>
        </p:nvSpPr>
        <p:spPr bwMode="auto">
          <a:xfrm>
            <a:off x="250825" y="1125538"/>
            <a:ext cx="8435975" cy="3598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2" panose="05020102010507070707" pitchFamily="18" charset="2"/>
              <a:buNone/>
            </a:pPr>
            <a:r>
              <a:rPr lang="zh-CN" altLang="en-US" sz="2400" dirty="0">
                <a:solidFill>
                  <a:srgbClr val="00B0F0"/>
                </a:solidFill>
                <a:ea typeface="宋体" panose="02010600030101010101" pitchFamily="2" charset="-122"/>
              </a:rPr>
              <a:t>二、</a:t>
            </a:r>
            <a:r>
              <a:rPr lang="en-US" altLang="zh-CN" sz="2400" dirty="0">
                <a:solidFill>
                  <a:srgbClr val="00B0F0"/>
                </a:solidFill>
                <a:ea typeface="宋体" panose="02010600030101010101" pitchFamily="2" charset="-122"/>
              </a:rPr>
              <a:t> </a:t>
            </a:r>
            <a:r>
              <a:rPr lang="zh-CN" altLang="en-US" sz="2400" dirty="0">
                <a:solidFill>
                  <a:srgbClr val="00B0F0"/>
                </a:solidFill>
                <a:ea typeface="宋体" panose="02010600030101010101" pitchFamily="2" charset="-122"/>
              </a:rPr>
              <a:t>计算机网络分组交换技术</a:t>
            </a:r>
            <a:endParaRPr lang="zh-CN" altLang="ja-JP" sz="2400" dirty="0">
              <a:solidFill>
                <a:srgbClr val="00B0F0"/>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 </a:t>
            </a:r>
            <a:r>
              <a:rPr lang="zh-CN" altLang="en-US" sz="2000" dirty="0">
                <a:solidFill>
                  <a:srgbClr val="215978"/>
                </a:solidFill>
                <a:ea typeface="宋体" panose="02010600030101010101" pitchFamily="2" charset="-122"/>
              </a:rPr>
              <a:t>电话交换（线路交换）</a:t>
            </a:r>
            <a:endParaRPr lang="en-US" altLang="zh-CN" sz="20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b="0" dirty="0">
                <a:solidFill>
                  <a:schemeClr val="tx2"/>
                </a:solidFill>
                <a:ea typeface="宋体" panose="02010600030101010101" pitchFamily="2" charset="-122"/>
              </a:rPr>
              <a:t>    ① </a:t>
            </a:r>
            <a:r>
              <a:rPr lang="zh-CN" altLang="en-US" sz="2000" b="0" dirty="0">
                <a:solidFill>
                  <a:schemeClr val="tx2"/>
                </a:solidFill>
                <a:ea typeface="宋体" panose="02010600030101010101" pitchFamily="2" charset="-122"/>
                <a:hlinkClick r:id="rId4" action="ppaction://hlinkfile"/>
              </a:rPr>
              <a:t>线路建立</a:t>
            </a:r>
            <a:r>
              <a:rPr lang="zh-CN" altLang="en-US" sz="2000" b="0" dirty="0">
                <a:solidFill>
                  <a:schemeClr val="tx2"/>
                </a:solidFill>
                <a:ea typeface="宋体" panose="02010600030101010101" pitchFamily="2" charset="-122"/>
              </a:rPr>
              <a:t>：发送方提出连接请求，完成逐个结点的接续过程。</a:t>
            </a:r>
            <a:endParaRPr lang="en-US" altLang="zh-CN" sz="2000" b="0" dirty="0">
              <a:solidFill>
                <a:schemeClr val="tx2"/>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b="0" dirty="0">
                <a:solidFill>
                  <a:schemeClr val="tx2"/>
                </a:solidFill>
                <a:ea typeface="宋体" panose="02010600030101010101" pitchFamily="2" charset="-122"/>
              </a:rPr>
              <a:t>			  </a:t>
            </a:r>
            <a:r>
              <a:rPr lang="zh-CN" altLang="en-US" sz="2000" b="0" dirty="0">
                <a:solidFill>
                  <a:schemeClr val="tx2"/>
                </a:solidFill>
                <a:ea typeface="宋体" panose="02010600030101010101" pitchFamily="2" charset="-122"/>
              </a:rPr>
              <a:t>建立由源站到目的站的传输链路。</a:t>
            </a:r>
            <a:endParaRPr lang="en-US" altLang="zh-CN" sz="2000" b="0" dirty="0">
              <a:solidFill>
                <a:schemeClr val="tx2"/>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b="0" dirty="0">
                <a:solidFill>
                  <a:schemeClr val="tx2"/>
                </a:solidFill>
                <a:ea typeface="宋体" panose="02010600030101010101" pitchFamily="2" charset="-122"/>
              </a:rPr>
              <a:t>    ② </a:t>
            </a:r>
            <a:r>
              <a:rPr lang="zh-CN" altLang="en-US" sz="2000" b="0" dirty="0">
                <a:solidFill>
                  <a:schemeClr val="tx2"/>
                </a:solidFill>
                <a:ea typeface="宋体" panose="02010600030101010101" pitchFamily="2" charset="-122"/>
                <a:hlinkClick r:id="rId5" action="ppaction://hlinkfile"/>
              </a:rPr>
              <a:t>数据传输</a:t>
            </a:r>
            <a:r>
              <a:rPr lang="zh-CN" altLang="en-US" sz="2000" b="0" dirty="0">
                <a:solidFill>
                  <a:schemeClr val="tx2"/>
                </a:solidFill>
                <a:ea typeface="宋体" panose="02010600030101010101" pitchFamily="2" charset="-122"/>
              </a:rPr>
              <a:t>：全双工传输</a:t>
            </a:r>
            <a:endParaRPr lang="en-US" altLang="zh-CN" sz="2000" b="0" dirty="0">
              <a:solidFill>
                <a:schemeClr val="tx2"/>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b="0" dirty="0">
                <a:solidFill>
                  <a:schemeClr val="tx2"/>
                </a:solidFill>
                <a:ea typeface="宋体" panose="02010600030101010101" pitchFamily="2" charset="-122"/>
              </a:rPr>
              <a:t>    ③ </a:t>
            </a:r>
            <a:r>
              <a:rPr lang="zh-CN" altLang="en-US" sz="2000" b="0" dirty="0">
                <a:solidFill>
                  <a:schemeClr val="tx2"/>
                </a:solidFill>
                <a:ea typeface="宋体" panose="02010600030101010101" pitchFamily="2" charset="-122"/>
                <a:hlinkClick r:id="rId6" action="ppaction://hlinkfile"/>
              </a:rPr>
              <a:t>电路拆除</a:t>
            </a:r>
            <a:r>
              <a:rPr lang="zh-CN" altLang="en-US" sz="2000" b="0" dirty="0">
                <a:solidFill>
                  <a:schemeClr val="tx2"/>
                </a:solidFill>
                <a:ea typeface="宋体" panose="02010600030101010101" pitchFamily="2" charset="-122"/>
              </a:rPr>
              <a:t>：数据传输结束，由源站（目的站）提出终止通信。</a:t>
            </a:r>
            <a:endParaRPr lang="en-US" altLang="zh-CN" sz="2000" b="0" dirty="0">
              <a:solidFill>
                <a:schemeClr val="tx2"/>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b="0" dirty="0">
                <a:solidFill>
                  <a:schemeClr val="tx2"/>
                </a:solidFill>
                <a:ea typeface="宋体" panose="02010600030101010101" pitchFamily="2" charset="-122"/>
              </a:rPr>
              <a:t>			 </a:t>
            </a:r>
            <a:r>
              <a:rPr lang="zh-CN" altLang="en-US" sz="2000" b="0" dirty="0">
                <a:solidFill>
                  <a:schemeClr val="tx2"/>
                </a:solidFill>
                <a:ea typeface="宋体" panose="02010600030101010101" pitchFamily="2" charset="-122"/>
              </a:rPr>
              <a:t>各结点拆除相应的连接，释放信道资源。</a:t>
            </a:r>
            <a:endParaRPr lang="en-US" altLang="zh-CN" sz="2000" b="0" dirty="0">
              <a:solidFill>
                <a:schemeClr val="tx2"/>
              </a:solidFill>
              <a:ea typeface="宋体" panose="02010600030101010101" pitchFamily="2" charset="-122"/>
            </a:endParaRPr>
          </a:p>
        </p:txBody>
      </p:sp>
      <p:sp>
        <p:nvSpPr>
          <p:cNvPr id="32771" name="Rectangle 2">
            <a:extLst>
              <a:ext uri="{FF2B5EF4-FFF2-40B4-BE49-F238E27FC236}">
                <a16:creationId xmlns:a16="http://schemas.microsoft.com/office/drawing/2014/main" id="{DA9E44AF-EFF2-4372-A418-D7E220F676B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2772" name="Rectangle 4">
            <a:extLst>
              <a:ext uri="{FF2B5EF4-FFF2-40B4-BE49-F238E27FC236}">
                <a16:creationId xmlns:a16="http://schemas.microsoft.com/office/drawing/2014/main" id="{436BE047-8056-4103-A77D-6092ADAB704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2773" name="Rectangle 4">
            <a:extLst>
              <a:ext uri="{FF2B5EF4-FFF2-40B4-BE49-F238E27FC236}">
                <a16:creationId xmlns:a16="http://schemas.microsoft.com/office/drawing/2014/main" id="{369CD4FD-EBA6-4E12-A9FE-01708FE74FC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2774" name="Rectangle 2">
            <a:extLst>
              <a:ext uri="{FF2B5EF4-FFF2-40B4-BE49-F238E27FC236}">
                <a16:creationId xmlns:a16="http://schemas.microsoft.com/office/drawing/2014/main" id="{67152326-5744-403E-9F7F-B8B8679DBA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2775" name="Rectangle 4">
            <a:extLst>
              <a:ext uri="{FF2B5EF4-FFF2-40B4-BE49-F238E27FC236}">
                <a16:creationId xmlns:a16="http://schemas.microsoft.com/office/drawing/2014/main" id="{8F095E7F-8894-4874-9233-8DBDCC12BC0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32776" name="Picture 9">
            <a:extLst>
              <a:ext uri="{FF2B5EF4-FFF2-40B4-BE49-F238E27FC236}">
                <a16:creationId xmlns:a16="http://schemas.microsoft.com/office/drawing/2014/main" id="{F9F46FC2-03FD-42CA-A631-BD367A5B7A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19250" y="4843463"/>
            <a:ext cx="5657850" cy="1609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8F7AC419-BE68-486A-B6CC-BB4B1AF73D2D}"/>
              </a:ext>
            </a:extLst>
          </p:cNvPr>
          <p:cNvSpPr>
            <a:spLocks noGrp="1"/>
          </p:cNvSpPr>
          <p:nvPr>
            <p:ph type="sldNum" sz="quarter" idx="12"/>
          </p:nvPr>
        </p:nvSpPr>
        <p:spPr/>
        <p:txBody>
          <a:bodyPr/>
          <a:lstStyle/>
          <a:p>
            <a:pPr>
              <a:defRPr/>
            </a:pPr>
            <a:fld id="{1AAF2C16-F320-410B-BAE0-19C806763A7B}" type="slidenum">
              <a:rPr lang="zh-CN" altLang="en-US" smtClean="0"/>
              <a:pPr>
                <a:defRPr/>
              </a:pPr>
              <a:t>28</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34818" name="内容占位符 4">
            <a:extLst>
              <a:ext uri="{FF2B5EF4-FFF2-40B4-BE49-F238E27FC236}">
                <a16:creationId xmlns:a16="http://schemas.microsoft.com/office/drawing/2014/main" id="{31C24D65-A134-4BB7-8B1D-4A252CAFC3A7}"/>
              </a:ext>
            </a:extLst>
          </p:cNvPr>
          <p:cNvSpPr>
            <a:spLocks noGrp="1"/>
          </p:cNvSpPr>
          <p:nvPr>
            <p:ph idx="1"/>
          </p:nvPr>
        </p:nvSpPr>
        <p:spPr bwMode="auto">
          <a:xfrm>
            <a:off x="250825" y="1054100"/>
            <a:ext cx="8435975" cy="417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00B0F0"/>
                </a:solidFill>
                <a:ea typeface="宋体" panose="02010600030101010101" pitchFamily="2" charset="-122"/>
              </a:rPr>
              <a:t>二、</a:t>
            </a:r>
            <a:r>
              <a:rPr lang="en-US" altLang="zh-CN" sz="2400" dirty="0">
                <a:solidFill>
                  <a:srgbClr val="00B0F0"/>
                </a:solidFill>
                <a:ea typeface="宋体" panose="02010600030101010101" pitchFamily="2" charset="-122"/>
              </a:rPr>
              <a:t> </a:t>
            </a:r>
            <a:r>
              <a:rPr lang="zh-CN" altLang="en-US" sz="2400" dirty="0">
                <a:solidFill>
                  <a:srgbClr val="00B0F0"/>
                </a:solidFill>
                <a:ea typeface="宋体" panose="02010600030101010101" pitchFamily="2" charset="-122"/>
              </a:rPr>
              <a:t>计算机网络分组交换技术</a:t>
            </a:r>
            <a:endParaRPr lang="zh-CN" altLang="ja-JP" sz="2400" dirty="0">
              <a:solidFill>
                <a:srgbClr val="00B0F0"/>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ea typeface="宋体" panose="02010600030101010101" pitchFamily="2" charset="-122"/>
              </a:rPr>
              <a:t> </a:t>
            </a:r>
            <a:r>
              <a:rPr lang="zh-CN" altLang="en-US" sz="2000" dirty="0">
                <a:ea typeface="宋体" panose="02010600030101010101" pitchFamily="2" charset="-122"/>
              </a:rPr>
              <a:t>报文交换（</a:t>
            </a:r>
            <a:r>
              <a:rPr lang="zh-CN" altLang="en-US" sz="2000" dirty="0">
                <a:ea typeface="宋体" panose="02010600030101010101" pitchFamily="2" charset="-122"/>
                <a:hlinkClick r:id="rId4" action="ppaction://hlinkfile"/>
              </a:rPr>
              <a:t>存储转发</a:t>
            </a:r>
            <a:r>
              <a:rPr lang="zh-CN" altLang="en-US" sz="2000" dirty="0">
                <a:ea typeface="宋体" panose="02010600030101010101" pitchFamily="2" charset="-122"/>
              </a:rPr>
              <a:t>）</a:t>
            </a:r>
            <a:endParaRPr lang="en-US" altLang="zh-CN" sz="2000" dirty="0">
              <a:ea typeface="宋体" panose="02010600030101010101" pitchFamily="2" charset="-122"/>
            </a:endParaRPr>
          </a:p>
          <a:p>
            <a:pPr eaLnBrk="1" hangingPunct="1">
              <a:lnSpc>
                <a:spcPct val="150000"/>
              </a:lnSpc>
              <a:buFont typeface="Wingdings" panose="05000000000000000000" pitchFamily="2" charset="2"/>
              <a:buNone/>
            </a:pPr>
            <a:r>
              <a:rPr lang="en-US" altLang="zh-CN" sz="2000" b="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过程：</a:t>
            </a:r>
            <a:r>
              <a:rPr lang="zh-CN" altLang="en-US" sz="2000" b="0" dirty="0">
                <a:solidFill>
                  <a:schemeClr val="tx2"/>
                </a:solidFill>
                <a:ea typeface="宋体" panose="02010600030101010101" pitchFamily="2" charset="-122"/>
              </a:rPr>
              <a:t>结点接收一个报文之后，报文缓存（存储设备），根据报文中目的地址转发到下一个结点（如此往复，直到报文到达目的站）。</a:t>
            </a:r>
            <a:endParaRPr lang="en-US" altLang="zh-CN" sz="2000" b="0" dirty="0">
              <a:solidFill>
                <a:schemeClr val="tx2"/>
              </a:solidFill>
              <a:ea typeface="宋体" panose="02010600030101010101" pitchFamily="2" charset="-122"/>
            </a:endParaRPr>
          </a:p>
          <a:p>
            <a:pPr eaLnBrk="1" hangingPunct="1">
              <a:lnSpc>
                <a:spcPct val="150000"/>
              </a:lnSpc>
              <a:buFont typeface="Wingdings" panose="05000000000000000000" pitchFamily="2" charset="2"/>
              <a:buNone/>
            </a:pPr>
            <a:r>
              <a:rPr lang="en-US" altLang="zh-CN" sz="2000" b="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特点：</a:t>
            </a:r>
            <a:r>
              <a:rPr lang="zh-CN" altLang="en-US" sz="2000" b="0" dirty="0">
                <a:solidFill>
                  <a:schemeClr val="tx2"/>
                </a:solidFill>
                <a:ea typeface="宋体" panose="02010600030101010101" pitchFamily="2" charset="-122"/>
              </a:rPr>
              <a:t>不需要通信双方预先建立专用的数据通路（无需建立链路、拆除链路过程）。</a:t>
            </a:r>
            <a:endParaRPr lang="en-US" altLang="zh-CN" sz="2000" b="0" dirty="0">
              <a:solidFill>
                <a:schemeClr val="tx2"/>
              </a:solidFill>
              <a:ea typeface="宋体" panose="02010600030101010101" pitchFamily="2" charset="-122"/>
            </a:endParaRPr>
          </a:p>
          <a:p>
            <a:pPr eaLnBrk="1" hangingPunct="1">
              <a:lnSpc>
                <a:spcPct val="150000"/>
              </a:lnSpc>
              <a:buFont typeface="Wingdings" panose="05000000000000000000" pitchFamily="2" charset="2"/>
              <a:buNone/>
            </a:pPr>
            <a:r>
              <a:rPr lang="en-US" altLang="zh-CN" sz="2000" b="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缺点：</a:t>
            </a:r>
            <a:r>
              <a:rPr lang="zh-CN" altLang="en-US" sz="2000" b="0" dirty="0">
                <a:solidFill>
                  <a:schemeClr val="tx2"/>
                </a:solidFill>
                <a:ea typeface="宋体" panose="02010600030101010101" pitchFamily="2" charset="-122"/>
              </a:rPr>
              <a:t>需要对完整报文的进行存储</a:t>
            </a:r>
            <a:r>
              <a:rPr lang="en-US" altLang="zh-CN" sz="2000" b="0" dirty="0">
                <a:solidFill>
                  <a:schemeClr val="tx2"/>
                </a:solidFill>
                <a:ea typeface="宋体" panose="02010600030101010101" pitchFamily="2" charset="-122"/>
              </a:rPr>
              <a:t>/</a:t>
            </a:r>
            <a:r>
              <a:rPr lang="zh-CN" altLang="en-US" sz="2000" b="0" dirty="0">
                <a:solidFill>
                  <a:schemeClr val="tx2"/>
                </a:solidFill>
                <a:ea typeface="宋体" panose="02010600030101010101" pitchFamily="2" charset="-122"/>
              </a:rPr>
              <a:t>转发，结点存储</a:t>
            </a:r>
            <a:r>
              <a:rPr lang="en-US" altLang="zh-CN" sz="2000" b="0" dirty="0">
                <a:solidFill>
                  <a:schemeClr val="tx2"/>
                </a:solidFill>
                <a:ea typeface="宋体" panose="02010600030101010101" pitchFamily="2" charset="-122"/>
              </a:rPr>
              <a:t>/</a:t>
            </a:r>
            <a:r>
              <a:rPr lang="zh-CN" altLang="en-US" sz="2000" b="0" dirty="0">
                <a:solidFill>
                  <a:schemeClr val="tx2"/>
                </a:solidFill>
                <a:ea typeface="宋体" panose="02010600030101010101" pitchFamily="2" charset="-122"/>
              </a:rPr>
              <a:t>转发的时延较大，不适用于高实时性通信。</a:t>
            </a:r>
            <a:endParaRPr lang="en-US" altLang="zh-CN" sz="2000" b="0" dirty="0">
              <a:solidFill>
                <a:schemeClr val="tx2"/>
              </a:solidFill>
              <a:ea typeface="宋体" panose="02010600030101010101" pitchFamily="2" charset="-122"/>
            </a:endParaRPr>
          </a:p>
        </p:txBody>
      </p:sp>
      <p:sp>
        <p:nvSpPr>
          <p:cNvPr id="34819" name="Rectangle 2">
            <a:extLst>
              <a:ext uri="{FF2B5EF4-FFF2-40B4-BE49-F238E27FC236}">
                <a16:creationId xmlns:a16="http://schemas.microsoft.com/office/drawing/2014/main" id="{B94E3DC2-A493-4CAD-B440-3473EF3BEA5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4820" name="Rectangle 4">
            <a:extLst>
              <a:ext uri="{FF2B5EF4-FFF2-40B4-BE49-F238E27FC236}">
                <a16:creationId xmlns:a16="http://schemas.microsoft.com/office/drawing/2014/main" id="{31330EDC-3EC9-47DB-91AC-1521439557A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4821" name="Rectangle 4">
            <a:extLst>
              <a:ext uri="{FF2B5EF4-FFF2-40B4-BE49-F238E27FC236}">
                <a16:creationId xmlns:a16="http://schemas.microsoft.com/office/drawing/2014/main" id="{B365AC93-70AD-48FC-AE16-A78CD5AF8B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4822" name="Rectangle 2">
            <a:extLst>
              <a:ext uri="{FF2B5EF4-FFF2-40B4-BE49-F238E27FC236}">
                <a16:creationId xmlns:a16="http://schemas.microsoft.com/office/drawing/2014/main" id="{4B3FE492-9240-45B2-9621-0C76C928E54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4823" name="Rectangle 4">
            <a:extLst>
              <a:ext uri="{FF2B5EF4-FFF2-40B4-BE49-F238E27FC236}">
                <a16:creationId xmlns:a16="http://schemas.microsoft.com/office/drawing/2014/main" id="{D5A8259D-E97A-4C1C-87E8-7214B7F3FE7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34824" name="Picture 9">
            <a:extLst>
              <a:ext uri="{FF2B5EF4-FFF2-40B4-BE49-F238E27FC236}">
                <a16:creationId xmlns:a16="http://schemas.microsoft.com/office/drawing/2014/main" id="{A833EDD3-542A-40C4-A28B-9232611B3D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2500" y="5013325"/>
            <a:ext cx="5657850" cy="1609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B39A241F-89FA-45B4-88F4-6D695BDF37DA}"/>
              </a:ext>
            </a:extLst>
          </p:cNvPr>
          <p:cNvSpPr>
            <a:spLocks noGrp="1"/>
          </p:cNvSpPr>
          <p:nvPr>
            <p:ph type="sldNum" sz="quarter" idx="12"/>
          </p:nvPr>
        </p:nvSpPr>
        <p:spPr/>
        <p:txBody>
          <a:bodyPr/>
          <a:lstStyle/>
          <a:p>
            <a:pPr>
              <a:defRPr/>
            </a:pPr>
            <a:fld id="{1AAF2C16-F320-410B-BAE0-19C806763A7B}" type="slidenum">
              <a:rPr lang="zh-CN" altLang="en-US" smtClean="0"/>
              <a:pPr>
                <a:defRPr/>
              </a:pPr>
              <a:t>29</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4">
            <a:extLst>
              <a:ext uri="{FF2B5EF4-FFF2-40B4-BE49-F238E27FC236}">
                <a16:creationId xmlns:a16="http://schemas.microsoft.com/office/drawing/2014/main" id="{A5D76DA1-2E4F-4128-B55C-6DA9CE4BCE64}"/>
              </a:ext>
            </a:extLst>
          </p:cNvPr>
          <p:cNvSpPr>
            <a:spLocks noGrp="1"/>
          </p:cNvSpPr>
          <p:nvPr>
            <p:ph idx="1"/>
          </p:nvPr>
        </p:nvSpPr>
        <p:spPr bwMode="auto">
          <a:xfrm>
            <a:off x="250825" y="1123950"/>
            <a:ext cx="8435975" cy="1368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600">
                <a:solidFill>
                  <a:srgbClr val="00B0F0"/>
                </a:solidFill>
                <a:ea typeface="宋体" panose="02010600030101010101" pitchFamily="2" charset="-122"/>
              </a:rPr>
              <a:t>1.1  </a:t>
            </a:r>
            <a:r>
              <a:rPr lang="zh-CN" altLang="en-US" sz="2600">
                <a:solidFill>
                  <a:srgbClr val="00B0F0"/>
                </a:solidFill>
                <a:ea typeface="宋体" panose="02010600030101010101" pitchFamily="2" charset="-122"/>
              </a:rPr>
              <a:t>计算机网络的产生与发展</a:t>
            </a:r>
            <a:endParaRPr lang="en-US" altLang="zh-CN" sz="2600">
              <a:solidFill>
                <a:srgbClr val="00B0F0"/>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600">
                <a:solidFill>
                  <a:srgbClr val="00B0F0"/>
                </a:solidFill>
                <a:latin typeface="仿宋" panose="02010609060101010101" pitchFamily="49" charset="-122"/>
                <a:ea typeface="仿宋" panose="02010609060101010101" pitchFamily="49" charset="-122"/>
              </a:rPr>
              <a:t>1.</a:t>
            </a:r>
            <a:r>
              <a:rPr lang="zh-CN" altLang="en-US" sz="2600">
                <a:solidFill>
                  <a:srgbClr val="00B0F0"/>
                </a:solidFill>
                <a:latin typeface="仿宋" panose="02010609060101010101" pitchFamily="49" charset="-122"/>
                <a:ea typeface="仿宋" panose="02010609060101010101" pitchFamily="49" charset="-122"/>
              </a:rPr>
              <a:t>面向终端的计算机通信网</a:t>
            </a:r>
            <a:endParaRPr lang="en-US" altLang="zh-CN" sz="2600">
              <a:solidFill>
                <a:srgbClr val="00B0F0"/>
              </a:solidFill>
              <a:latin typeface="仿宋" panose="02010609060101010101" pitchFamily="49" charset="-122"/>
              <a:ea typeface="仿宋" panose="02010609060101010101" pitchFamily="49" charset="-122"/>
            </a:endParaRPr>
          </a:p>
          <a:p>
            <a:pPr eaLnBrk="1" hangingPunct="1">
              <a:lnSpc>
                <a:spcPct val="150000"/>
              </a:lnSpc>
              <a:buFont typeface="Wingdings 2" panose="05020102010507070707" pitchFamily="18" charset="2"/>
              <a:buNone/>
            </a:pPr>
            <a:endParaRPr lang="en-US" altLang="zh-CN" sz="2600">
              <a:solidFill>
                <a:srgbClr val="00B0F0"/>
              </a:solidFill>
              <a:latin typeface="仿宋" panose="02010609060101010101" pitchFamily="49" charset="-122"/>
              <a:ea typeface="仿宋" panose="02010609060101010101" pitchFamily="49" charset="-122"/>
            </a:endParaRPr>
          </a:p>
        </p:txBody>
      </p:sp>
      <p:sp>
        <p:nvSpPr>
          <p:cNvPr id="5123" name="Rectangle 2">
            <a:extLst>
              <a:ext uri="{FF2B5EF4-FFF2-40B4-BE49-F238E27FC236}">
                <a16:creationId xmlns:a16="http://schemas.microsoft.com/office/drawing/2014/main" id="{A79479E7-CC4C-4EA4-A6C8-F38E2EDB29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5124" name="Object 1">
            <a:extLst>
              <a:ext uri="{FF2B5EF4-FFF2-40B4-BE49-F238E27FC236}">
                <a16:creationId xmlns:a16="http://schemas.microsoft.com/office/drawing/2014/main" id="{B7378423-47DD-4470-A743-23C70A71B16C}"/>
              </a:ext>
            </a:extLst>
          </p:cNvPr>
          <p:cNvGraphicFramePr>
            <a:graphicFrameLocks noChangeAspect="1"/>
          </p:cNvGraphicFramePr>
          <p:nvPr/>
        </p:nvGraphicFramePr>
        <p:xfrm>
          <a:off x="647700" y="2565400"/>
          <a:ext cx="7848600" cy="3527425"/>
        </p:xfrm>
        <a:graphic>
          <a:graphicData uri="http://schemas.openxmlformats.org/presentationml/2006/ole">
            <mc:AlternateContent xmlns:mc="http://schemas.openxmlformats.org/markup-compatibility/2006">
              <mc:Choice xmlns:v="urn:schemas-microsoft-com:vml" Requires="v">
                <p:oleObj name="Visio" r:id="rId3" imgW="4959662" imgH="2081287" progId="Visio.Drawing.11">
                  <p:embed/>
                </p:oleObj>
              </mc:Choice>
              <mc:Fallback>
                <p:oleObj name="Visio" r:id="rId3" imgW="4959662" imgH="2081287" progId="Visio.Drawing.11">
                  <p:embed/>
                  <p:pic>
                    <p:nvPicPr>
                      <p:cNvPr id="0"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2565400"/>
                        <a:ext cx="7848600" cy="352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a:extLst>
              <a:ext uri="{FF2B5EF4-FFF2-40B4-BE49-F238E27FC236}">
                <a16:creationId xmlns:a16="http://schemas.microsoft.com/office/drawing/2014/main" id="{D63439F8-D003-4794-A4AB-C7EEC956C5F1}"/>
              </a:ext>
            </a:extLst>
          </p:cNvPr>
          <p:cNvSpPr>
            <a:spLocks noGrp="1"/>
          </p:cNvSpPr>
          <p:nvPr>
            <p:ph type="sldNum" sz="quarter" idx="12"/>
          </p:nvPr>
        </p:nvSpPr>
        <p:spPr/>
        <p:txBody>
          <a:bodyPr/>
          <a:lstStyle/>
          <a:p>
            <a:pPr>
              <a:defRPr/>
            </a:pPr>
            <a:fld id="{1AAF2C16-F320-410B-BAE0-19C806763A7B}" type="slidenum">
              <a:rPr lang="zh-CN" altLang="en-US" smtClean="0"/>
              <a:pPr>
                <a:defRPr/>
              </a:pPr>
              <a:t>3</a:t>
            </a:fld>
            <a:endParaRPr lang="zh-CN" altLang="en-US"/>
          </a:p>
        </p:txBody>
      </p:sp>
    </p:spTree>
    <p:extLst>
      <p:ext uri="{BB962C8B-B14F-4D97-AF65-F5344CB8AC3E}">
        <p14:creationId xmlns:p14="http://schemas.microsoft.com/office/powerpoint/2010/main" val="3395560181"/>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36866" name="内容占位符 4">
            <a:extLst>
              <a:ext uri="{FF2B5EF4-FFF2-40B4-BE49-F238E27FC236}">
                <a16:creationId xmlns:a16="http://schemas.microsoft.com/office/drawing/2014/main" id="{901F3805-DAFD-488A-81AC-8BB12640E7D3}"/>
              </a:ext>
            </a:extLst>
          </p:cNvPr>
          <p:cNvSpPr>
            <a:spLocks noGrp="1"/>
          </p:cNvSpPr>
          <p:nvPr>
            <p:ph idx="1"/>
          </p:nvPr>
        </p:nvSpPr>
        <p:spPr bwMode="auto">
          <a:xfrm>
            <a:off x="250825" y="1052513"/>
            <a:ext cx="8435975" cy="2376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00B0F0"/>
                </a:solidFill>
                <a:ea typeface="宋体" panose="02010600030101010101" pitchFamily="2" charset="-122"/>
              </a:rPr>
              <a:t>二、</a:t>
            </a:r>
            <a:r>
              <a:rPr lang="en-US" altLang="zh-CN" sz="2400" dirty="0">
                <a:solidFill>
                  <a:srgbClr val="00B0F0"/>
                </a:solidFill>
                <a:ea typeface="宋体" panose="02010600030101010101" pitchFamily="2" charset="-122"/>
              </a:rPr>
              <a:t> </a:t>
            </a:r>
            <a:r>
              <a:rPr lang="zh-CN" altLang="en-US" sz="2400" dirty="0">
                <a:solidFill>
                  <a:srgbClr val="00B0F0"/>
                </a:solidFill>
                <a:ea typeface="宋体" panose="02010600030101010101" pitchFamily="2" charset="-122"/>
              </a:rPr>
              <a:t>计算机网络分组交换技术</a:t>
            </a:r>
            <a:endParaRPr lang="zh-CN" altLang="ja-JP" sz="2400" dirty="0">
              <a:solidFill>
                <a:srgbClr val="00B0F0"/>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ea typeface="宋体" panose="02010600030101010101" pitchFamily="2" charset="-122"/>
              </a:rPr>
              <a:t> </a:t>
            </a:r>
            <a:r>
              <a:rPr lang="zh-CN" altLang="en-US" sz="2000" dirty="0">
                <a:solidFill>
                  <a:srgbClr val="215978"/>
                </a:solidFill>
                <a:ea typeface="宋体" panose="02010600030101010101" pitchFamily="2" charset="-122"/>
              </a:rPr>
              <a:t>交换技术：</a:t>
            </a:r>
            <a:r>
              <a:rPr lang="zh-CN" altLang="en-US" sz="2000" dirty="0">
                <a:solidFill>
                  <a:srgbClr val="215978"/>
                </a:solidFill>
                <a:ea typeface="宋体" panose="02010600030101010101" pitchFamily="2" charset="-122"/>
                <a:hlinkClick r:id="rId4" action="ppaction://hlinkfile"/>
              </a:rPr>
              <a:t>分组交换</a:t>
            </a:r>
            <a:endParaRPr lang="en-US" altLang="zh-CN" sz="2000" dirty="0">
              <a:solidFill>
                <a:srgbClr val="215978"/>
              </a:solidFill>
              <a:ea typeface="宋体" panose="02010600030101010101" pitchFamily="2" charset="-122"/>
            </a:endParaRPr>
          </a:p>
          <a:p>
            <a:pPr eaLnBrk="1" hangingPunct="1">
              <a:lnSpc>
                <a:spcPct val="150000"/>
              </a:lnSpc>
              <a:buFont typeface="Wingdings" panose="05000000000000000000" pitchFamily="2" charset="2"/>
              <a:buChar char="Ø"/>
            </a:pPr>
            <a:r>
              <a:rPr lang="zh-CN" altLang="en-US" sz="2000" b="0" dirty="0">
                <a:solidFill>
                  <a:schemeClr val="tx2"/>
                </a:solidFill>
                <a:ea typeface="宋体" panose="02010600030101010101" pitchFamily="2" charset="-122"/>
              </a:rPr>
              <a:t>属于“存储</a:t>
            </a:r>
            <a:r>
              <a:rPr lang="en-US" altLang="zh-CN" sz="2000" b="0" dirty="0">
                <a:solidFill>
                  <a:schemeClr val="tx2"/>
                </a:solidFill>
                <a:ea typeface="宋体" panose="02010600030101010101" pitchFamily="2" charset="-122"/>
              </a:rPr>
              <a:t>/</a:t>
            </a:r>
            <a:r>
              <a:rPr lang="zh-CN" altLang="en-US" sz="2000" b="0" dirty="0">
                <a:solidFill>
                  <a:schemeClr val="tx2"/>
                </a:solidFill>
                <a:ea typeface="宋体" panose="02010600030101010101" pitchFamily="2" charset="-122"/>
              </a:rPr>
              <a:t>转发”交换方式</a:t>
            </a:r>
            <a:endParaRPr lang="en-US" altLang="zh-CN" sz="2000" b="0" dirty="0">
              <a:solidFill>
                <a:schemeClr val="tx2"/>
              </a:solidFill>
              <a:ea typeface="宋体" panose="02010600030101010101" pitchFamily="2" charset="-122"/>
            </a:endParaRPr>
          </a:p>
          <a:p>
            <a:pPr eaLnBrk="1" hangingPunct="1">
              <a:lnSpc>
                <a:spcPct val="150000"/>
              </a:lnSpc>
              <a:buFont typeface="Wingdings" panose="05000000000000000000" pitchFamily="2" charset="2"/>
              <a:buChar char="Ø"/>
            </a:pPr>
            <a:r>
              <a:rPr lang="zh-CN" altLang="en-US" sz="2000" b="0" dirty="0">
                <a:solidFill>
                  <a:schemeClr val="tx2"/>
                </a:solidFill>
                <a:ea typeface="宋体" panose="02010600030101010101" pitchFamily="2" charset="-122"/>
              </a:rPr>
              <a:t>报文被划分为分组，每个分组独立转发</a:t>
            </a:r>
            <a:endParaRPr lang="en-US" altLang="zh-CN" sz="2000" b="0" dirty="0">
              <a:solidFill>
                <a:schemeClr val="tx2"/>
              </a:solidFill>
              <a:ea typeface="宋体" panose="02010600030101010101" pitchFamily="2" charset="-122"/>
            </a:endParaRPr>
          </a:p>
        </p:txBody>
      </p:sp>
      <p:sp>
        <p:nvSpPr>
          <p:cNvPr id="36867" name="Rectangle 2">
            <a:extLst>
              <a:ext uri="{FF2B5EF4-FFF2-40B4-BE49-F238E27FC236}">
                <a16:creationId xmlns:a16="http://schemas.microsoft.com/office/drawing/2014/main" id="{138B85B8-6B29-4F59-ABE5-FC0AED179BC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68" name="Rectangle 4">
            <a:extLst>
              <a:ext uri="{FF2B5EF4-FFF2-40B4-BE49-F238E27FC236}">
                <a16:creationId xmlns:a16="http://schemas.microsoft.com/office/drawing/2014/main" id="{D85EF7C8-43B3-445A-8C93-1D52F4455B6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69" name="Rectangle 4">
            <a:extLst>
              <a:ext uri="{FF2B5EF4-FFF2-40B4-BE49-F238E27FC236}">
                <a16:creationId xmlns:a16="http://schemas.microsoft.com/office/drawing/2014/main" id="{8672DE4E-F256-4C16-8F99-295D412A34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70" name="Rectangle 2">
            <a:extLst>
              <a:ext uri="{FF2B5EF4-FFF2-40B4-BE49-F238E27FC236}">
                <a16:creationId xmlns:a16="http://schemas.microsoft.com/office/drawing/2014/main" id="{2224957D-A92F-4525-95F1-F99273F899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71" name="Rectangle 4">
            <a:extLst>
              <a:ext uri="{FF2B5EF4-FFF2-40B4-BE49-F238E27FC236}">
                <a16:creationId xmlns:a16="http://schemas.microsoft.com/office/drawing/2014/main" id="{BCBAAB92-7D3D-4838-8AAF-8614F9EF8E8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72" name="Rectangle 2">
            <a:extLst>
              <a:ext uri="{FF2B5EF4-FFF2-40B4-BE49-F238E27FC236}">
                <a16:creationId xmlns:a16="http://schemas.microsoft.com/office/drawing/2014/main" id="{789B8309-8120-4ED8-A6F0-680E3095D5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pSp>
        <p:nvGrpSpPr>
          <p:cNvPr id="4" name="组合 3">
            <a:extLst>
              <a:ext uri="{FF2B5EF4-FFF2-40B4-BE49-F238E27FC236}">
                <a16:creationId xmlns:a16="http://schemas.microsoft.com/office/drawing/2014/main" id="{E07C859A-EF1E-4AE0-8272-8884E5599971}"/>
              </a:ext>
            </a:extLst>
          </p:cNvPr>
          <p:cNvGrpSpPr/>
          <p:nvPr/>
        </p:nvGrpSpPr>
        <p:grpSpPr>
          <a:xfrm>
            <a:off x="107950" y="3501008"/>
            <a:ext cx="8855075" cy="2304480"/>
            <a:chOff x="107950" y="3501008"/>
            <a:chExt cx="8855075" cy="2304480"/>
          </a:xfrm>
        </p:grpSpPr>
        <p:graphicFrame>
          <p:nvGraphicFramePr>
            <p:cNvPr id="36873" name="Object 1">
              <a:extLst>
                <a:ext uri="{FF2B5EF4-FFF2-40B4-BE49-F238E27FC236}">
                  <a16:creationId xmlns:a16="http://schemas.microsoft.com/office/drawing/2014/main" id="{78FB9685-ACB6-4145-9570-6515C76D0A66}"/>
                </a:ext>
              </a:extLst>
            </p:cNvPr>
            <p:cNvGraphicFramePr>
              <a:graphicFrameLocks noChangeAspect="1"/>
            </p:cNvGraphicFramePr>
            <p:nvPr>
              <p:extLst>
                <p:ext uri="{D42A27DB-BD31-4B8C-83A1-F6EECF244321}">
                  <p14:modId xmlns:p14="http://schemas.microsoft.com/office/powerpoint/2010/main" val="890516980"/>
                </p:ext>
              </p:extLst>
            </p:nvPr>
          </p:nvGraphicFramePr>
          <p:xfrm>
            <a:off x="107950" y="3573463"/>
            <a:ext cx="8855075" cy="2232025"/>
          </p:xfrm>
          <a:graphic>
            <a:graphicData uri="http://schemas.openxmlformats.org/presentationml/2006/ole">
              <mc:AlternateContent xmlns:mc="http://schemas.openxmlformats.org/markup-compatibility/2006">
                <mc:Choice xmlns:v="urn:schemas-microsoft-com:vml" Requires="v">
                  <p:oleObj name="Visio" r:id="rId5" imgW="6053274" imgH="1222659" progId="Visio.Drawing.11">
                    <p:embed/>
                  </p:oleObj>
                </mc:Choice>
                <mc:Fallback>
                  <p:oleObj name="Visio" r:id="rId5" imgW="6053274" imgH="1222659" progId="Visio.Drawing.11">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3573463"/>
                          <a:ext cx="8855075" cy="223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4" name="Rectangle 1">
              <a:extLst>
                <a:ext uri="{FF2B5EF4-FFF2-40B4-BE49-F238E27FC236}">
                  <a16:creationId xmlns:a16="http://schemas.microsoft.com/office/drawing/2014/main" id="{0BF0C1B7-D568-48C0-B057-1A65D0B4104A}"/>
                </a:ext>
              </a:extLst>
            </p:cNvPr>
            <p:cNvSpPr>
              <a:spLocks noChangeArrowheads="1"/>
            </p:cNvSpPr>
            <p:nvPr/>
          </p:nvSpPr>
          <p:spPr bwMode="auto">
            <a:xfrm>
              <a:off x="4970102" y="3501008"/>
              <a:ext cx="979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2"/>
                  </a:solidFill>
                  <a:latin typeface="Verdana" panose="020B0604030504040204" pitchFamily="34" charset="0"/>
                </a:rPr>
                <a:t>message</a:t>
              </a:r>
            </a:p>
          </p:txBody>
        </p:sp>
        <p:sp>
          <p:nvSpPr>
            <p:cNvPr id="36875" name="Rectangle 10">
              <a:extLst>
                <a:ext uri="{FF2B5EF4-FFF2-40B4-BE49-F238E27FC236}">
                  <a16:creationId xmlns:a16="http://schemas.microsoft.com/office/drawing/2014/main" id="{211C482C-96D3-480F-9D82-778C78CB21F9}"/>
                </a:ext>
              </a:extLst>
            </p:cNvPr>
            <p:cNvSpPr>
              <a:spLocks noChangeArrowheads="1"/>
            </p:cNvSpPr>
            <p:nvPr/>
          </p:nvSpPr>
          <p:spPr bwMode="auto">
            <a:xfrm>
              <a:off x="4211638" y="5407025"/>
              <a:ext cx="7874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a:solidFill>
                    <a:schemeClr val="tx2"/>
                  </a:solidFill>
                  <a:latin typeface="Verdana" panose="020B0604030504040204" pitchFamily="34" charset="0"/>
                </a:rPr>
                <a:t>packet</a:t>
              </a:r>
            </a:p>
          </p:txBody>
        </p:sp>
      </p:grpSp>
      <p:sp>
        <p:nvSpPr>
          <p:cNvPr id="2" name="灯片编号占位符 1">
            <a:extLst>
              <a:ext uri="{FF2B5EF4-FFF2-40B4-BE49-F238E27FC236}">
                <a16:creationId xmlns:a16="http://schemas.microsoft.com/office/drawing/2014/main" id="{D5C5F6B9-2AEF-4D50-8780-0E4ACC61F6D6}"/>
              </a:ext>
            </a:extLst>
          </p:cNvPr>
          <p:cNvSpPr>
            <a:spLocks noGrp="1"/>
          </p:cNvSpPr>
          <p:nvPr>
            <p:ph type="sldNum" sz="quarter" idx="12"/>
          </p:nvPr>
        </p:nvSpPr>
        <p:spPr/>
        <p:txBody>
          <a:bodyPr/>
          <a:lstStyle/>
          <a:p>
            <a:pPr>
              <a:defRPr/>
            </a:pPr>
            <a:fld id="{1AAF2C16-F320-410B-BAE0-19C806763A7B}" type="slidenum">
              <a:rPr lang="zh-CN" altLang="en-US" smtClean="0"/>
              <a:pPr>
                <a:defRPr/>
              </a:pPr>
              <a:t>30</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4">
            <a:extLst>
              <a:ext uri="{FF2B5EF4-FFF2-40B4-BE49-F238E27FC236}">
                <a16:creationId xmlns:a16="http://schemas.microsoft.com/office/drawing/2014/main" id="{901F3805-DAFD-488A-81AC-8BB12640E7D3}"/>
              </a:ext>
            </a:extLst>
          </p:cNvPr>
          <p:cNvSpPr>
            <a:spLocks noGrp="1"/>
          </p:cNvSpPr>
          <p:nvPr>
            <p:ph idx="1"/>
          </p:nvPr>
        </p:nvSpPr>
        <p:spPr bwMode="auto">
          <a:xfrm>
            <a:off x="250825" y="1052513"/>
            <a:ext cx="8435975" cy="2376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00B0F0"/>
                </a:solidFill>
                <a:ea typeface="宋体" panose="02010600030101010101" pitchFamily="2" charset="-122"/>
              </a:rPr>
              <a:t>二、</a:t>
            </a:r>
            <a:r>
              <a:rPr lang="en-US" altLang="zh-CN" sz="2400" dirty="0">
                <a:solidFill>
                  <a:srgbClr val="00B0F0"/>
                </a:solidFill>
                <a:ea typeface="宋体" panose="02010600030101010101" pitchFamily="2" charset="-122"/>
              </a:rPr>
              <a:t> </a:t>
            </a:r>
            <a:r>
              <a:rPr lang="zh-CN" altLang="en-US" sz="2400" dirty="0">
                <a:solidFill>
                  <a:srgbClr val="00B0F0"/>
                </a:solidFill>
                <a:ea typeface="宋体" panose="02010600030101010101" pitchFamily="2" charset="-122"/>
              </a:rPr>
              <a:t>计算机网络分组交换技术</a:t>
            </a:r>
            <a:endParaRPr lang="zh-CN" altLang="ja-JP" sz="2400" dirty="0">
              <a:solidFill>
                <a:srgbClr val="00B0F0"/>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400" dirty="0">
                <a:ea typeface="宋体" panose="02010600030101010101" pitchFamily="2" charset="-122"/>
              </a:rPr>
              <a:t> </a:t>
            </a:r>
            <a:r>
              <a:rPr lang="zh-CN" altLang="en-US" sz="2000" dirty="0">
                <a:solidFill>
                  <a:srgbClr val="215978"/>
                </a:solidFill>
                <a:ea typeface="宋体" panose="02010600030101010101" pitchFamily="2" charset="-122"/>
              </a:rPr>
              <a:t>交换技术：</a:t>
            </a:r>
            <a:r>
              <a:rPr lang="zh-CN" altLang="en-US" sz="2000" dirty="0">
                <a:solidFill>
                  <a:srgbClr val="215978"/>
                </a:solidFill>
                <a:ea typeface="宋体" panose="02010600030101010101" pitchFamily="2" charset="-122"/>
                <a:hlinkClick r:id="rId3" action="ppaction://hlinkfile"/>
              </a:rPr>
              <a:t>分组交换</a:t>
            </a:r>
            <a:endParaRPr lang="en-US" altLang="zh-CN" sz="2000" dirty="0">
              <a:solidFill>
                <a:srgbClr val="215978"/>
              </a:solidFill>
              <a:ea typeface="宋体" panose="02010600030101010101" pitchFamily="2" charset="-122"/>
            </a:endParaRPr>
          </a:p>
          <a:p>
            <a:pPr eaLnBrk="1" hangingPunct="1">
              <a:lnSpc>
                <a:spcPct val="150000"/>
              </a:lnSpc>
              <a:buFont typeface="Wingdings" panose="05000000000000000000" pitchFamily="2" charset="2"/>
              <a:buChar char="Ø"/>
            </a:pPr>
            <a:r>
              <a:rPr lang="zh-CN" altLang="en-US" sz="2000" b="0" dirty="0">
                <a:solidFill>
                  <a:schemeClr val="tx2"/>
                </a:solidFill>
                <a:ea typeface="宋体" panose="02010600030101010101" pitchFamily="2" charset="-122"/>
              </a:rPr>
              <a:t>属于“存储</a:t>
            </a:r>
            <a:r>
              <a:rPr lang="en-US" altLang="zh-CN" sz="2000" b="0" dirty="0">
                <a:solidFill>
                  <a:schemeClr val="tx2"/>
                </a:solidFill>
                <a:ea typeface="宋体" panose="02010600030101010101" pitchFamily="2" charset="-122"/>
              </a:rPr>
              <a:t>/</a:t>
            </a:r>
            <a:r>
              <a:rPr lang="zh-CN" altLang="en-US" sz="2000" b="0" dirty="0">
                <a:solidFill>
                  <a:schemeClr val="tx2"/>
                </a:solidFill>
                <a:ea typeface="宋体" panose="02010600030101010101" pitchFamily="2" charset="-122"/>
              </a:rPr>
              <a:t>转发”交换方式</a:t>
            </a:r>
            <a:endParaRPr lang="en-US" altLang="zh-CN" sz="2000" b="0" dirty="0">
              <a:solidFill>
                <a:schemeClr val="tx2"/>
              </a:solidFill>
              <a:ea typeface="宋体" panose="02010600030101010101" pitchFamily="2" charset="-122"/>
            </a:endParaRPr>
          </a:p>
          <a:p>
            <a:pPr eaLnBrk="1" hangingPunct="1">
              <a:lnSpc>
                <a:spcPct val="150000"/>
              </a:lnSpc>
              <a:buFont typeface="Wingdings" panose="05000000000000000000" pitchFamily="2" charset="2"/>
              <a:buChar char="Ø"/>
            </a:pPr>
            <a:r>
              <a:rPr lang="zh-CN" altLang="en-US" sz="2000" b="0" dirty="0">
                <a:solidFill>
                  <a:schemeClr val="tx2"/>
                </a:solidFill>
                <a:ea typeface="宋体" panose="02010600030101010101" pitchFamily="2" charset="-122"/>
              </a:rPr>
              <a:t>报文被划分为分组，每个分组独立转发</a:t>
            </a:r>
            <a:endParaRPr lang="en-US" altLang="zh-CN" sz="2000" b="0" dirty="0">
              <a:solidFill>
                <a:schemeClr val="tx2"/>
              </a:solidFill>
              <a:ea typeface="宋体" panose="02010600030101010101" pitchFamily="2" charset="-122"/>
            </a:endParaRPr>
          </a:p>
        </p:txBody>
      </p:sp>
      <p:sp>
        <p:nvSpPr>
          <p:cNvPr id="36867" name="Rectangle 2">
            <a:extLst>
              <a:ext uri="{FF2B5EF4-FFF2-40B4-BE49-F238E27FC236}">
                <a16:creationId xmlns:a16="http://schemas.microsoft.com/office/drawing/2014/main" id="{138B85B8-6B29-4F59-ABE5-FC0AED179BC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68" name="Rectangle 4">
            <a:extLst>
              <a:ext uri="{FF2B5EF4-FFF2-40B4-BE49-F238E27FC236}">
                <a16:creationId xmlns:a16="http://schemas.microsoft.com/office/drawing/2014/main" id="{D85EF7C8-43B3-445A-8C93-1D52F4455B6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69" name="Rectangle 4">
            <a:extLst>
              <a:ext uri="{FF2B5EF4-FFF2-40B4-BE49-F238E27FC236}">
                <a16:creationId xmlns:a16="http://schemas.microsoft.com/office/drawing/2014/main" id="{8672DE4E-F256-4C16-8F99-295D412A34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70" name="Rectangle 2">
            <a:extLst>
              <a:ext uri="{FF2B5EF4-FFF2-40B4-BE49-F238E27FC236}">
                <a16:creationId xmlns:a16="http://schemas.microsoft.com/office/drawing/2014/main" id="{2224957D-A92F-4525-95F1-F99273F899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71" name="Rectangle 4">
            <a:extLst>
              <a:ext uri="{FF2B5EF4-FFF2-40B4-BE49-F238E27FC236}">
                <a16:creationId xmlns:a16="http://schemas.microsoft.com/office/drawing/2014/main" id="{BCBAAB92-7D3D-4838-8AAF-8614F9EF8E8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6872" name="Rectangle 2">
            <a:extLst>
              <a:ext uri="{FF2B5EF4-FFF2-40B4-BE49-F238E27FC236}">
                <a16:creationId xmlns:a16="http://schemas.microsoft.com/office/drawing/2014/main" id="{789B8309-8120-4ED8-A6F0-680E3095D5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3" name="图片 2">
            <a:extLst>
              <a:ext uri="{FF2B5EF4-FFF2-40B4-BE49-F238E27FC236}">
                <a16:creationId xmlns:a16="http://schemas.microsoft.com/office/drawing/2014/main" id="{D0B0DF30-8590-4A73-B7DA-3D880EA1646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6484" y="3933056"/>
            <a:ext cx="5904656" cy="2267081"/>
          </a:xfrm>
          <a:prstGeom prst="rect">
            <a:avLst/>
          </a:prstGeom>
        </p:spPr>
      </p:pic>
      <p:sp>
        <p:nvSpPr>
          <p:cNvPr id="2" name="灯片编号占位符 1">
            <a:extLst>
              <a:ext uri="{FF2B5EF4-FFF2-40B4-BE49-F238E27FC236}">
                <a16:creationId xmlns:a16="http://schemas.microsoft.com/office/drawing/2014/main" id="{908387DC-FE15-45B3-AE21-4B51E6B3CE8E}"/>
              </a:ext>
            </a:extLst>
          </p:cNvPr>
          <p:cNvSpPr>
            <a:spLocks noGrp="1"/>
          </p:cNvSpPr>
          <p:nvPr>
            <p:ph type="sldNum" sz="quarter" idx="12"/>
          </p:nvPr>
        </p:nvSpPr>
        <p:spPr/>
        <p:txBody>
          <a:bodyPr/>
          <a:lstStyle/>
          <a:p>
            <a:pPr>
              <a:defRPr/>
            </a:pPr>
            <a:fld id="{1AAF2C16-F320-410B-BAE0-19C806763A7B}" type="slidenum">
              <a:rPr lang="zh-CN" altLang="en-US" smtClean="0"/>
              <a:pPr>
                <a:defRPr/>
              </a:pPr>
              <a:t>31</a:t>
            </a:fld>
            <a:endParaRPr lang="zh-CN" altLang="en-US"/>
          </a:p>
        </p:txBody>
      </p:sp>
    </p:spTree>
    <p:extLst>
      <p:ext uri="{BB962C8B-B14F-4D97-AF65-F5344CB8AC3E}">
        <p14:creationId xmlns:p14="http://schemas.microsoft.com/office/powerpoint/2010/main" val="3308636272"/>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4">
            <a:extLst>
              <a:ext uri="{FF2B5EF4-FFF2-40B4-BE49-F238E27FC236}">
                <a16:creationId xmlns:a16="http://schemas.microsoft.com/office/drawing/2014/main" id="{8BFB5089-C224-4370-B856-79E8C8B57C2C}"/>
              </a:ext>
            </a:extLst>
          </p:cNvPr>
          <p:cNvSpPr>
            <a:spLocks noGrp="1"/>
          </p:cNvSpPr>
          <p:nvPr>
            <p:ph idx="1"/>
          </p:nvPr>
        </p:nvSpPr>
        <p:spPr bwMode="auto">
          <a:xfrm>
            <a:off x="354013" y="981075"/>
            <a:ext cx="8435975" cy="1223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00B0F0"/>
                </a:solidFill>
                <a:ea typeface="宋体" panose="02010600030101010101" pitchFamily="2" charset="-122"/>
              </a:rPr>
              <a:t>二、</a:t>
            </a:r>
            <a:r>
              <a:rPr lang="en-US" altLang="zh-CN" sz="2400" dirty="0">
                <a:solidFill>
                  <a:srgbClr val="00B0F0"/>
                </a:solidFill>
                <a:ea typeface="宋体" panose="02010600030101010101" pitchFamily="2" charset="-122"/>
              </a:rPr>
              <a:t> </a:t>
            </a:r>
            <a:r>
              <a:rPr lang="zh-CN" altLang="en-US" sz="2400" dirty="0">
                <a:solidFill>
                  <a:srgbClr val="00B0F0"/>
                </a:solidFill>
                <a:ea typeface="宋体" panose="02010600030101010101" pitchFamily="2" charset="-122"/>
              </a:rPr>
              <a:t>计算机网络分组交换技术</a:t>
            </a:r>
            <a:endParaRPr lang="zh-CN" altLang="ja-JP" sz="2400" dirty="0">
              <a:solidFill>
                <a:srgbClr val="00B0F0"/>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000" dirty="0">
                <a:solidFill>
                  <a:srgbClr val="215978"/>
                </a:solidFill>
                <a:ea typeface="宋体" panose="02010600030101010101" pitchFamily="2" charset="-122"/>
                <a:hlinkClick r:id="rId2" action="ppaction://hlinkfile"/>
              </a:rPr>
              <a:t>三种交换技术比较</a:t>
            </a:r>
            <a:r>
              <a:rPr lang="zh-CN" altLang="en-US" sz="2000" dirty="0">
                <a:solidFill>
                  <a:srgbClr val="215978"/>
                </a:solidFill>
                <a:ea typeface="宋体" panose="02010600030101010101" pitchFamily="2" charset="-122"/>
              </a:rPr>
              <a:t>：</a:t>
            </a:r>
            <a:endParaRPr lang="en-US" altLang="zh-CN" sz="2000" dirty="0">
              <a:solidFill>
                <a:srgbClr val="215978"/>
              </a:solidFill>
              <a:ea typeface="宋体" panose="02010600030101010101" pitchFamily="2" charset="-122"/>
            </a:endParaRPr>
          </a:p>
        </p:txBody>
      </p:sp>
      <p:sp>
        <p:nvSpPr>
          <p:cNvPr id="44035" name="Rectangle 2">
            <a:extLst>
              <a:ext uri="{FF2B5EF4-FFF2-40B4-BE49-F238E27FC236}">
                <a16:creationId xmlns:a16="http://schemas.microsoft.com/office/drawing/2014/main" id="{E480326A-E369-428D-ACCF-21AA359C021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4036" name="Rectangle 4">
            <a:extLst>
              <a:ext uri="{FF2B5EF4-FFF2-40B4-BE49-F238E27FC236}">
                <a16:creationId xmlns:a16="http://schemas.microsoft.com/office/drawing/2014/main" id="{48E35E63-8E15-448B-8DF8-32FC039F966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4037" name="Rectangle 4">
            <a:extLst>
              <a:ext uri="{FF2B5EF4-FFF2-40B4-BE49-F238E27FC236}">
                <a16:creationId xmlns:a16="http://schemas.microsoft.com/office/drawing/2014/main" id="{4C364657-233A-41FC-9D26-DC443C67648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4038" name="Rectangle 2">
            <a:extLst>
              <a:ext uri="{FF2B5EF4-FFF2-40B4-BE49-F238E27FC236}">
                <a16:creationId xmlns:a16="http://schemas.microsoft.com/office/drawing/2014/main" id="{D28B2488-D222-4591-B855-8A758CCBDC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4039" name="Rectangle 4">
            <a:extLst>
              <a:ext uri="{FF2B5EF4-FFF2-40B4-BE49-F238E27FC236}">
                <a16:creationId xmlns:a16="http://schemas.microsoft.com/office/drawing/2014/main" id="{1A50E18B-8642-49DA-819D-B2BAAB6A17F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4040" name="Rectangle 2">
            <a:extLst>
              <a:ext uri="{FF2B5EF4-FFF2-40B4-BE49-F238E27FC236}">
                <a16:creationId xmlns:a16="http://schemas.microsoft.com/office/drawing/2014/main" id="{E5B5581F-7765-4ADA-9C3D-F6187209953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4041" name="Rectangle 4">
            <a:extLst>
              <a:ext uri="{FF2B5EF4-FFF2-40B4-BE49-F238E27FC236}">
                <a16:creationId xmlns:a16="http://schemas.microsoft.com/office/drawing/2014/main" id="{DFD31EDD-1DFF-45CA-BAC1-AE999D714E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44042" name="Object 3">
            <a:extLst>
              <a:ext uri="{FF2B5EF4-FFF2-40B4-BE49-F238E27FC236}">
                <a16:creationId xmlns:a16="http://schemas.microsoft.com/office/drawing/2014/main" id="{3A8FB0E1-65E1-4EC6-93BA-935AAB4700D0}"/>
              </a:ext>
            </a:extLst>
          </p:cNvPr>
          <p:cNvGraphicFramePr>
            <a:graphicFrameLocks noChangeAspect="1"/>
          </p:cNvGraphicFramePr>
          <p:nvPr/>
        </p:nvGraphicFramePr>
        <p:xfrm>
          <a:off x="323850" y="2205038"/>
          <a:ext cx="8351838" cy="4541837"/>
        </p:xfrm>
        <a:graphic>
          <a:graphicData uri="http://schemas.openxmlformats.org/presentationml/2006/ole">
            <mc:AlternateContent xmlns:mc="http://schemas.openxmlformats.org/markup-compatibility/2006">
              <mc:Choice xmlns:v="urn:schemas-microsoft-com:vml" Requires="v">
                <p:oleObj name="Visio" r:id="rId3" imgW="7417268" imgH="4102694" progId="Visio.Drawing.11">
                  <p:embed/>
                </p:oleObj>
              </mc:Choice>
              <mc:Fallback>
                <p:oleObj name="Visio" r:id="rId3" imgW="7417268" imgH="4102694" progId="Visio.Drawing.11">
                  <p:embed/>
                  <p:pic>
                    <p:nvPicPr>
                      <p:cNvPr id="0"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205038"/>
                        <a:ext cx="8351838" cy="4541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3" name="Rectangle 1">
            <a:extLst>
              <a:ext uri="{FF2B5EF4-FFF2-40B4-BE49-F238E27FC236}">
                <a16:creationId xmlns:a16="http://schemas.microsoft.com/office/drawing/2014/main" id="{A6E9E099-4C14-4236-A9F9-6AD692119C39}"/>
              </a:ext>
            </a:extLst>
          </p:cNvPr>
          <p:cNvSpPr>
            <a:spLocks noChangeArrowheads="1"/>
          </p:cNvSpPr>
          <p:nvPr/>
        </p:nvSpPr>
        <p:spPr bwMode="auto">
          <a:xfrm>
            <a:off x="900113" y="2133600"/>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t>电路交换</a:t>
            </a:r>
            <a:endParaRPr lang="en-US" altLang="en-US" sz="2000"/>
          </a:p>
        </p:txBody>
      </p:sp>
      <p:sp>
        <p:nvSpPr>
          <p:cNvPr id="44044" name="Rectangle 11">
            <a:extLst>
              <a:ext uri="{FF2B5EF4-FFF2-40B4-BE49-F238E27FC236}">
                <a16:creationId xmlns:a16="http://schemas.microsoft.com/office/drawing/2014/main" id="{B835C496-AD66-4268-9EC9-D33B0F904735}"/>
              </a:ext>
            </a:extLst>
          </p:cNvPr>
          <p:cNvSpPr>
            <a:spLocks noChangeArrowheads="1"/>
          </p:cNvSpPr>
          <p:nvPr/>
        </p:nvSpPr>
        <p:spPr bwMode="auto">
          <a:xfrm>
            <a:off x="3708400" y="2133600"/>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t>报文交换</a:t>
            </a:r>
            <a:endParaRPr lang="en-US" altLang="en-US" sz="2000"/>
          </a:p>
        </p:txBody>
      </p:sp>
      <p:sp>
        <p:nvSpPr>
          <p:cNvPr id="44045" name="Rectangle 12">
            <a:extLst>
              <a:ext uri="{FF2B5EF4-FFF2-40B4-BE49-F238E27FC236}">
                <a16:creationId xmlns:a16="http://schemas.microsoft.com/office/drawing/2014/main" id="{74A7093C-2A46-4AC6-AB71-0ADAB79C5ACC}"/>
              </a:ext>
            </a:extLst>
          </p:cNvPr>
          <p:cNvSpPr>
            <a:spLocks noChangeArrowheads="1"/>
          </p:cNvSpPr>
          <p:nvPr/>
        </p:nvSpPr>
        <p:spPr bwMode="auto">
          <a:xfrm>
            <a:off x="6875463" y="2133600"/>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t>分组交换</a:t>
            </a:r>
            <a:endParaRPr lang="en-US" altLang="en-US" sz="2000"/>
          </a:p>
        </p:txBody>
      </p:sp>
      <p:sp>
        <p:nvSpPr>
          <p:cNvPr id="2" name="灯片编号占位符 1">
            <a:extLst>
              <a:ext uri="{FF2B5EF4-FFF2-40B4-BE49-F238E27FC236}">
                <a16:creationId xmlns:a16="http://schemas.microsoft.com/office/drawing/2014/main" id="{21C0A2AF-AA5E-4464-AB31-F57C8FB7D40C}"/>
              </a:ext>
            </a:extLst>
          </p:cNvPr>
          <p:cNvSpPr>
            <a:spLocks noGrp="1"/>
          </p:cNvSpPr>
          <p:nvPr>
            <p:ph type="sldNum" sz="quarter" idx="12"/>
          </p:nvPr>
        </p:nvSpPr>
        <p:spPr/>
        <p:txBody>
          <a:bodyPr/>
          <a:lstStyle/>
          <a:p>
            <a:pPr>
              <a:defRPr/>
            </a:pPr>
            <a:fld id="{1AAF2C16-F320-410B-BAE0-19C806763A7B}" type="slidenum">
              <a:rPr lang="zh-CN" altLang="en-US" smtClean="0"/>
              <a:pPr>
                <a:defRPr/>
              </a:pPr>
              <a:t>32</a:t>
            </a:fld>
            <a:endParaRPr lang="zh-CN" altLang="en-US"/>
          </a:p>
        </p:txBody>
      </p:sp>
    </p:spTree>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45058" name="内容占位符 4">
            <a:extLst>
              <a:ext uri="{FF2B5EF4-FFF2-40B4-BE49-F238E27FC236}">
                <a16:creationId xmlns:a16="http://schemas.microsoft.com/office/drawing/2014/main" id="{EC9E20BC-5035-4B6F-8714-07640A99EDD0}"/>
              </a:ext>
            </a:extLst>
          </p:cNvPr>
          <p:cNvSpPr>
            <a:spLocks noGrp="1"/>
          </p:cNvSpPr>
          <p:nvPr>
            <p:ph idx="1"/>
          </p:nvPr>
        </p:nvSpPr>
        <p:spPr bwMode="auto">
          <a:xfrm>
            <a:off x="285720" y="1428736"/>
            <a:ext cx="8435975" cy="129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00B0F0"/>
                </a:solidFill>
                <a:ea typeface="宋体" panose="02010600030101010101" pitchFamily="2" charset="-122"/>
              </a:rPr>
              <a:t>三、</a:t>
            </a:r>
            <a:r>
              <a:rPr lang="en-US" altLang="zh-CN" sz="2400" dirty="0">
                <a:solidFill>
                  <a:srgbClr val="00B0F0"/>
                </a:solidFill>
                <a:ea typeface="宋体" panose="02010600030101010101" pitchFamily="2" charset="-122"/>
              </a:rPr>
              <a:t> </a:t>
            </a:r>
            <a:r>
              <a:rPr lang="zh-CN" altLang="en-US" sz="2400" dirty="0">
                <a:solidFill>
                  <a:srgbClr val="00B0F0"/>
                </a:solidFill>
                <a:ea typeface="宋体" panose="02010600030101010101" pitchFamily="2" charset="-122"/>
              </a:rPr>
              <a:t>网络拓扑结构和特点</a:t>
            </a:r>
            <a:endParaRPr lang="en-US" altLang="zh-CN" sz="2400" dirty="0">
              <a:solidFill>
                <a:srgbClr val="00B0F0"/>
              </a:solidFill>
              <a:ea typeface="宋体" panose="02010600030101010101" pitchFamily="2" charset="-122"/>
            </a:endParaRPr>
          </a:p>
        </p:txBody>
      </p:sp>
      <p:sp>
        <p:nvSpPr>
          <p:cNvPr id="45059" name="Rectangle 2">
            <a:extLst>
              <a:ext uri="{FF2B5EF4-FFF2-40B4-BE49-F238E27FC236}">
                <a16:creationId xmlns:a16="http://schemas.microsoft.com/office/drawing/2014/main" id="{04FEDA83-7868-41A1-B6DE-40C19F3CED7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5060" name="Rectangle 4">
            <a:extLst>
              <a:ext uri="{FF2B5EF4-FFF2-40B4-BE49-F238E27FC236}">
                <a16:creationId xmlns:a16="http://schemas.microsoft.com/office/drawing/2014/main" id="{35AB0B17-F665-4B4D-B7E7-4FCEFECD2A7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5061" name="Rectangle 4">
            <a:extLst>
              <a:ext uri="{FF2B5EF4-FFF2-40B4-BE49-F238E27FC236}">
                <a16:creationId xmlns:a16="http://schemas.microsoft.com/office/drawing/2014/main" id="{18DDBD72-A71E-4E56-8170-5D0BD098AD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5062" name="Rectangle 2">
            <a:extLst>
              <a:ext uri="{FF2B5EF4-FFF2-40B4-BE49-F238E27FC236}">
                <a16:creationId xmlns:a16="http://schemas.microsoft.com/office/drawing/2014/main" id="{69C0534B-CA4D-4BE6-8ED8-FE75DB0D86C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5063" name="Rectangle 4">
            <a:extLst>
              <a:ext uri="{FF2B5EF4-FFF2-40B4-BE49-F238E27FC236}">
                <a16:creationId xmlns:a16="http://schemas.microsoft.com/office/drawing/2014/main" id="{AEDC7A36-8FA0-46DF-A8BB-CA992D67ACC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5064" name="Rectangle 2">
            <a:extLst>
              <a:ext uri="{FF2B5EF4-FFF2-40B4-BE49-F238E27FC236}">
                <a16:creationId xmlns:a16="http://schemas.microsoft.com/office/drawing/2014/main" id="{AF8B7088-DA15-4967-A225-ABCC947DAA3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5065" name="Rectangle 4">
            <a:extLst>
              <a:ext uri="{FF2B5EF4-FFF2-40B4-BE49-F238E27FC236}">
                <a16:creationId xmlns:a16="http://schemas.microsoft.com/office/drawing/2014/main" id="{F9CF631B-A8CC-44E3-82FC-E3B09033E2E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5066" name="Rectangle 4">
            <a:extLst>
              <a:ext uri="{FF2B5EF4-FFF2-40B4-BE49-F238E27FC236}">
                <a16:creationId xmlns:a16="http://schemas.microsoft.com/office/drawing/2014/main" id="{EF9F7471-F1D2-4FD6-833F-59DC13CDEC2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45067" name="Object 3">
            <a:extLst>
              <a:ext uri="{FF2B5EF4-FFF2-40B4-BE49-F238E27FC236}">
                <a16:creationId xmlns:a16="http://schemas.microsoft.com/office/drawing/2014/main" id="{E38DE8A5-C877-4E09-BCF3-9044584E95DE}"/>
              </a:ext>
            </a:extLst>
          </p:cNvPr>
          <p:cNvGraphicFramePr>
            <a:graphicFrameLocks noChangeAspect="1"/>
          </p:cNvGraphicFramePr>
          <p:nvPr/>
        </p:nvGraphicFramePr>
        <p:xfrm>
          <a:off x="250825" y="2781300"/>
          <a:ext cx="8672513" cy="1727200"/>
        </p:xfrm>
        <a:graphic>
          <a:graphicData uri="http://schemas.openxmlformats.org/presentationml/2006/ole">
            <mc:AlternateContent xmlns:mc="http://schemas.openxmlformats.org/markup-compatibility/2006">
              <mc:Choice xmlns:v="urn:schemas-microsoft-com:vml" Requires="v">
                <p:oleObj name="Visio" r:id="rId4" imgW="6911461" imgH="1382625" progId="Visio.Drawing.11">
                  <p:embed/>
                </p:oleObj>
              </mc:Choice>
              <mc:Fallback>
                <p:oleObj name="Visio" r:id="rId4" imgW="6911461" imgH="1382625" progId="Visio.Drawing.11">
                  <p:embed/>
                  <p:pic>
                    <p:nvPicPr>
                      <p:cNvPr id="0" name="Picture 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781300"/>
                        <a:ext cx="8672513" cy="172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8" name="Rectangle 11">
            <a:extLst>
              <a:ext uri="{FF2B5EF4-FFF2-40B4-BE49-F238E27FC236}">
                <a16:creationId xmlns:a16="http://schemas.microsoft.com/office/drawing/2014/main" id="{70931127-B3B5-438E-BFDF-12CBD3E065C9}"/>
              </a:ext>
            </a:extLst>
          </p:cNvPr>
          <p:cNvSpPr>
            <a:spLocks noChangeArrowheads="1"/>
          </p:cNvSpPr>
          <p:nvPr/>
        </p:nvSpPr>
        <p:spPr bwMode="auto">
          <a:xfrm>
            <a:off x="468313" y="4724400"/>
            <a:ext cx="1260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任意两点通信</a:t>
            </a:r>
            <a:endParaRPr lang="en-US" altLang="zh-CN" sz="1400"/>
          </a:p>
          <a:p>
            <a:r>
              <a:rPr lang="zh-CN" altLang="en-US" sz="1400"/>
              <a:t>经过中心节点</a:t>
            </a:r>
            <a:endParaRPr lang="en-US" altLang="en-US" sz="1400"/>
          </a:p>
        </p:txBody>
      </p:sp>
      <p:sp>
        <p:nvSpPr>
          <p:cNvPr id="45069" name="Rectangle 12">
            <a:extLst>
              <a:ext uri="{FF2B5EF4-FFF2-40B4-BE49-F238E27FC236}">
                <a16:creationId xmlns:a16="http://schemas.microsoft.com/office/drawing/2014/main" id="{FF087E15-0738-4568-85C5-6C2B1102C7E9}"/>
              </a:ext>
            </a:extLst>
          </p:cNvPr>
          <p:cNvSpPr>
            <a:spLocks noChangeArrowheads="1"/>
          </p:cNvSpPr>
          <p:nvPr/>
        </p:nvSpPr>
        <p:spPr bwMode="auto">
          <a:xfrm>
            <a:off x="2268538" y="4724400"/>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每个节点都可能是瓶颈</a:t>
            </a:r>
            <a:endParaRPr lang="en-US" altLang="en-US" sz="1400"/>
          </a:p>
        </p:txBody>
      </p:sp>
      <p:sp>
        <p:nvSpPr>
          <p:cNvPr id="45070" name="Rectangle 13">
            <a:extLst>
              <a:ext uri="{FF2B5EF4-FFF2-40B4-BE49-F238E27FC236}">
                <a16:creationId xmlns:a16="http://schemas.microsoft.com/office/drawing/2014/main" id="{4D941818-6888-4FFB-A76D-FB3BE0C453D6}"/>
              </a:ext>
            </a:extLst>
          </p:cNvPr>
          <p:cNvSpPr>
            <a:spLocks noChangeArrowheads="1"/>
          </p:cNvSpPr>
          <p:nvPr/>
        </p:nvSpPr>
        <p:spPr bwMode="auto">
          <a:xfrm>
            <a:off x="7885113" y="4724400"/>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可靠性高</a:t>
            </a:r>
            <a:endParaRPr lang="en-US" altLang="zh-CN" sz="1400"/>
          </a:p>
          <a:p>
            <a:r>
              <a:rPr lang="zh-CN" altLang="en-US" sz="1400"/>
              <a:t>复杂性高</a:t>
            </a:r>
            <a:endParaRPr lang="en-US" altLang="en-US" sz="1400"/>
          </a:p>
        </p:txBody>
      </p:sp>
      <p:sp>
        <p:nvSpPr>
          <p:cNvPr id="45071" name="Rectangle 14">
            <a:extLst>
              <a:ext uri="{FF2B5EF4-FFF2-40B4-BE49-F238E27FC236}">
                <a16:creationId xmlns:a16="http://schemas.microsoft.com/office/drawing/2014/main" id="{3B5C7E49-8963-4A04-AC13-32402B502895}"/>
              </a:ext>
            </a:extLst>
          </p:cNvPr>
          <p:cNvSpPr>
            <a:spLocks noChangeArrowheads="1"/>
          </p:cNvSpPr>
          <p:nvPr/>
        </p:nvSpPr>
        <p:spPr bwMode="auto">
          <a:xfrm>
            <a:off x="4140200" y="4724400"/>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多点访问</a:t>
            </a:r>
            <a:endParaRPr lang="en-US" altLang="zh-CN" sz="1400"/>
          </a:p>
          <a:p>
            <a:r>
              <a:rPr lang="zh-CN" altLang="en-US" sz="1400"/>
              <a:t>可能冲突</a:t>
            </a:r>
            <a:endParaRPr lang="en-US" altLang="en-US" sz="1400"/>
          </a:p>
        </p:txBody>
      </p:sp>
      <p:sp>
        <p:nvSpPr>
          <p:cNvPr id="45072" name="Rectangle 15">
            <a:extLst>
              <a:ext uri="{FF2B5EF4-FFF2-40B4-BE49-F238E27FC236}">
                <a16:creationId xmlns:a16="http://schemas.microsoft.com/office/drawing/2014/main" id="{4A65D058-F38F-456D-B2BF-5EB9AAEFB654}"/>
              </a:ext>
            </a:extLst>
          </p:cNvPr>
          <p:cNvSpPr>
            <a:spLocks noChangeArrowheads="1"/>
          </p:cNvSpPr>
          <p:nvPr/>
        </p:nvSpPr>
        <p:spPr bwMode="auto">
          <a:xfrm>
            <a:off x="6011863" y="4724400"/>
            <a:ext cx="1296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星形扩展</a:t>
            </a:r>
            <a:endParaRPr lang="en-US" altLang="en-US" sz="1400"/>
          </a:p>
        </p:txBody>
      </p:sp>
      <p:sp>
        <p:nvSpPr>
          <p:cNvPr id="2" name="灯片编号占位符 1">
            <a:extLst>
              <a:ext uri="{FF2B5EF4-FFF2-40B4-BE49-F238E27FC236}">
                <a16:creationId xmlns:a16="http://schemas.microsoft.com/office/drawing/2014/main" id="{0442BAF2-939E-4D82-BD4E-285E2DF057C1}"/>
              </a:ext>
            </a:extLst>
          </p:cNvPr>
          <p:cNvSpPr>
            <a:spLocks noGrp="1"/>
          </p:cNvSpPr>
          <p:nvPr>
            <p:ph type="sldNum" sz="quarter" idx="12"/>
          </p:nvPr>
        </p:nvSpPr>
        <p:spPr/>
        <p:txBody>
          <a:bodyPr/>
          <a:lstStyle/>
          <a:p>
            <a:pPr>
              <a:defRPr/>
            </a:pPr>
            <a:fld id="{1AAF2C16-F320-410B-BAE0-19C806763A7B}" type="slidenum">
              <a:rPr lang="zh-CN" altLang="en-US" smtClean="0"/>
              <a:pPr>
                <a:defRPr/>
              </a:pPr>
              <a:t>33</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4D5275ED-2E47-48CB-9D98-9EE759B063BD}"/>
              </a:ext>
            </a:extLst>
          </p:cNvPr>
          <p:cNvSpPr>
            <a:spLocks noGrp="1"/>
          </p:cNvSpPr>
          <p:nvPr>
            <p:ph type="title"/>
          </p:nvPr>
        </p:nvSpPr>
        <p:spPr bwMode="auto">
          <a:xfrm>
            <a:off x="468313" y="1412875"/>
            <a:ext cx="7775575"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solidFill>
                  <a:srgbClr val="215978"/>
                </a:solidFill>
                <a:ea typeface="宋体" panose="02010600030101010101" pitchFamily="2" charset="-122"/>
              </a:rPr>
              <a:t>第</a:t>
            </a:r>
            <a:r>
              <a:rPr lang="en-US" altLang="zh-CN" dirty="0">
                <a:solidFill>
                  <a:srgbClr val="215978"/>
                </a:solidFill>
                <a:ea typeface="宋体" panose="02010600030101010101" pitchFamily="2" charset="-122"/>
              </a:rPr>
              <a:t>1</a:t>
            </a:r>
            <a:r>
              <a:rPr lang="zh-CN" altLang="en-US" dirty="0">
                <a:solidFill>
                  <a:srgbClr val="215978"/>
                </a:solidFill>
                <a:ea typeface="宋体" panose="02010600030101010101" pitchFamily="2" charset="-122"/>
              </a:rPr>
              <a:t>章</a:t>
            </a:r>
            <a:r>
              <a:rPr lang="zh-CN" altLang="ja-JP" dirty="0">
                <a:solidFill>
                  <a:srgbClr val="215978"/>
                </a:solidFill>
                <a:ea typeface="宋体" panose="02010600030101010101" pitchFamily="2" charset="-122"/>
              </a:rPr>
              <a:t> </a:t>
            </a:r>
            <a:r>
              <a:rPr lang="zh-CN" altLang="en-US" dirty="0">
                <a:solidFill>
                  <a:srgbClr val="215978"/>
                </a:solidFill>
                <a:ea typeface="宋体" panose="02010600030101010101" pitchFamily="2" charset="-122"/>
              </a:rPr>
              <a:t>计算机网络概论（基础部分）</a:t>
            </a:r>
            <a:endParaRPr lang="en-US" altLang="zh-CN" dirty="0">
              <a:solidFill>
                <a:srgbClr val="215978"/>
              </a:solidFill>
              <a:ea typeface="宋体" panose="02010600030101010101" pitchFamily="2" charset="-122"/>
            </a:endParaRPr>
          </a:p>
        </p:txBody>
      </p:sp>
      <p:sp>
        <p:nvSpPr>
          <p:cNvPr id="4099" name="内容占位符 4">
            <a:extLst>
              <a:ext uri="{FF2B5EF4-FFF2-40B4-BE49-F238E27FC236}">
                <a16:creationId xmlns:a16="http://schemas.microsoft.com/office/drawing/2014/main" id="{F61D8005-280F-4218-A5CB-4DB78549C6B5}"/>
              </a:ext>
            </a:extLst>
          </p:cNvPr>
          <p:cNvSpPr>
            <a:spLocks noGrp="1"/>
          </p:cNvSpPr>
          <p:nvPr>
            <p:ph idx="1"/>
          </p:nvPr>
        </p:nvSpPr>
        <p:spPr bwMode="auto">
          <a:xfrm>
            <a:off x="457200" y="2247900"/>
            <a:ext cx="8229600" cy="3844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网络形成与发展</a:t>
            </a:r>
            <a:endParaRPr lang="en-US" altLang="zh-CN" sz="2400" dirty="0">
              <a:solidFill>
                <a:schemeClr val="bg1">
                  <a:lumMod val="50000"/>
                </a:schemeClr>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新型网络形态</a:t>
            </a:r>
            <a:endParaRPr lang="en-US" altLang="zh-CN" sz="2400" dirty="0">
              <a:solidFill>
                <a:schemeClr val="bg1">
                  <a:lumMod val="50000"/>
                </a:schemeClr>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chemeClr val="bg1">
                    <a:lumMod val="50000"/>
                  </a:schemeClr>
                </a:solidFill>
                <a:ea typeface="宋体" panose="02010600030101010101" pitchFamily="2" charset="-122"/>
              </a:rPr>
              <a:t>计算机网络定义</a:t>
            </a:r>
            <a:endParaRPr lang="en-US" altLang="zh-CN" sz="2400" dirty="0">
              <a:solidFill>
                <a:schemeClr val="bg1">
                  <a:lumMod val="50000"/>
                </a:schemeClr>
              </a:solidFill>
              <a:ea typeface="宋体" panose="02010600030101010101" pitchFamily="2" charset="-122"/>
            </a:endParaRPr>
          </a:p>
          <a:p>
            <a:pPr eaLnBrk="1" hangingPunct="1">
              <a:lnSpc>
                <a:spcPct val="150000"/>
              </a:lnSpc>
              <a:buFont typeface="Wingdings 2" panose="05020102010507070707" pitchFamily="18" charset="2"/>
              <a:buChar char=""/>
            </a:pPr>
            <a:r>
              <a:rPr lang="zh-CN" altLang="en-US" sz="2400" dirty="0">
                <a:solidFill>
                  <a:srgbClr val="215978"/>
                </a:solidFill>
                <a:ea typeface="宋体" panose="02010600030101010101" pitchFamily="2" charset="-122"/>
              </a:rPr>
              <a:t>网络体系结构的基本概念</a:t>
            </a:r>
            <a:endParaRPr lang="zh-CN" altLang="ja-JP" sz="2400" dirty="0">
              <a:solidFill>
                <a:schemeClr val="bg1">
                  <a:lumMod val="50000"/>
                </a:schemeClr>
              </a:solidFill>
              <a:ea typeface="宋体" panose="02010600030101010101" pitchFamily="2" charset="-122"/>
            </a:endParaRPr>
          </a:p>
        </p:txBody>
      </p:sp>
      <p:sp>
        <p:nvSpPr>
          <p:cNvPr id="2" name="灯片编号占位符 1">
            <a:extLst>
              <a:ext uri="{FF2B5EF4-FFF2-40B4-BE49-F238E27FC236}">
                <a16:creationId xmlns:a16="http://schemas.microsoft.com/office/drawing/2014/main" id="{B908B894-D384-4932-B552-CC89AB46E6D8}"/>
              </a:ext>
            </a:extLst>
          </p:cNvPr>
          <p:cNvSpPr>
            <a:spLocks noGrp="1"/>
          </p:cNvSpPr>
          <p:nvPr>
            <p:ph type="sldNum" sz="quarter" idx="12"/>
          </p:nvPr>
        </p:nvSpPr>
        <p:spPr/>
        <p:txBody>
          <a:bodyPr/>
          <a:lstStyle/>
          <a:p>
            <a:pPr>
              <a:defRPr/>
            </a:pPr>
            <a:fld id="{1AAF2C16-F320-410B-BAE0-19C806763A7B}" type="slidenum">
              <a:rPr lang="zh-CN" altLang="en-US" smtClean="0"/>
              <a:pPr>
                <a:defRPr/>
              </a:pPr>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47106" name="内容占位符 4">
            <a:extLst>
              <a:ext uri="{FF2B5EF4-FFF2-40B4-BE49-F238E27FC236}">
                <a16:creationId xmlns:a16="http://schemas.microsoft.com/office/drawing/2014/main" id="{CEADD74B-8878-4747-AF02-FF1B04736D6E}"/>
              </a:ext>
            </a:extLst>
          </p:cNvPr>
          <p:cNvSpPr>
            <a:spLocks noGrp="1"/>
          </p:cNvSpPr>
          <p:nvPr>
            <p:ph idx="1"/>
          </p:nvPr>
        </p:nvSpPr>
        <p:spPr bwMode="auto">
          <a:xfrm>
            <a:off x="354013" y="1268413"/>
            <a:ext cx="8435975" cy="4897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dirty="0">
                <a:solidFill>
                  <a:srgbClr val="215978"/>
                </a:solidFill>
                <a:ea typeface="宋体" panose="02010600030101010101" pitchFamily="2" charset="-122"/>
              </a:rPr>
              <a:t> </a:t>
            </a:r>
            <a:r>
              <a:rPr lang="zh-CN" altLang="en-US" sz="2000" dirty="0">
                <a:solidFill>
                  <a:srgbClr val="215978"/>
                </a:solidFill>
                <a:ea typeface="宋体" panose="02010600030101010101" pitchFamily="2" charset="-122"/>
              </a:rPr>
              <a:t>网络协议与网络分层</a:t>
            </a:r>
            <a:endParaRPr lang="en-US" altLang="zh-CN" sz="2000" dirty="0">
              <a:solidFill>
                <a:srgbClr val="215978"/>
              </a:solidFill>
              <a:ea typeface="宋体" panose="02010600030101010101" pitchFamily="2" charset="-122"/>
            </a:endParaRPr>
          </a:p>
          <a:p>
            <a:pPr eaLnBrk="1" hangingPunct="1">
              <a:lnSpc>
                <a:spcPct val="150000"/>
              </a:lnSpc>
              <a:buFont typeface="Wingdings" panose="05000000000000000000" pitchFamily="2" charset="2"/>
              <a:buNone/>
            </a:pPr>
            <a:r>
              <a:rPr lang="en-US" altLang="zh-CN" sz="2000" dirty="0">
                <a:solidFill>
                  <a:srgbClr val="215978"/>
                </a:solidFill>
                <a:ea typeface="宋体" panose="02010600030101010101" pitchFamily="2" charset="-122"/>
              </a:rPr>
              <a:t>     </a:t>
            </a:r>
            <a:r>
              <a:rPr lang="zh-CN" altLang="en-US" sz="2000" dirty="0">
                <a:solidFill>
                  <a:srgbClr val="215978"/>
                </a:solidFill>
                <a:ea typeface="宋体" panose="02010600030101010101" pitchFamily="2" charset="-122"/>
              </a:rPr>
              <a:t>网络协议</a:t>
            </a:r>
            <a:endParaRPr lang="en-US" altLang="zh-CN" sz="2000" dirty="0">
              <a:solidFill>
                <a:srgbClr val="215978"/>
              </a:solidFill>
              <a:ea typeface="宋体" panose="02010600030101010101" pitchFamily="2" charset="-122"/>
            </a:endParaRPr>
          </a:p>
          <a:p>
            <a:pPr eaLnBrk="1" hangingPunct="1">
              <a:lnSpc>
                <a:spcPct val="150000"/>
              </a:lnSpc>
              <a:buFont typeface="Wingdings" panose="05000000000000000000" pitchFamily="2" charset="2"/>
              <a:buChar char="u"/>
            </a:pPr>
            <a:r>
              <a:rPr lang="en-US" altLang="zh-CN" sz="2000" dirty="0">
                <a:solidFill>
                  <a:srgbClr val="215978"/>
                </a:solidFill>
                <a:ea typeface="宋体" panose="02010600030101010101" pitchFamily="2" charset="-122"/>
              </a:rPr>
              <a:t> </a:t>
            </a:r>
            <a:r>
              <a:rPr lang="zh-CN" altLang="en-US" sz="2000" b="0" dirty="0">
                <a:solidFill>
                  <a:schemeClr val="tx2"/>
                </a:solidFill>
                <a:ea typeface="宋体" panose="02010600030101010101" pitchFamily="2" charset="-122"/>
              </a:rPr>
              <a:t>采用统一的信息交换规则，规定信息格式，规定如何发送和接收信息。</a:t>
            </a:r>
            <a:endParaRPr lang="en-US" altLang="zh-CN" sz="2000" b="0" dirty="0">
              <a:solidFill>
                <a:schemeClr val="tx2"/>
              </a:solidFill>
              <a:ea typeface="宋体" panose="02010600030101010101" pitchFamily="2" charset="-122"/>
            </a:endParaRPr>
          </a:p>
          <a:p>
            <a:pPr eaLnBrk="1" hangingPunct="1">
              <a:lnSpc>
                <a:spcPct val="150000"/>
              </a:lnSpc>
              <a:buFont typeface="Wingdings" panose="05000000000000000000" pitchFamily="2" charset="2"/>
              <a:buChar char="u"/>
            </a:pPr>
            <a:r>
              <a:rPr lang="en-US" altLang="zh-CN" sz="2000" dirty="0">
                <a:solidFill>
                  <a:srgbClr val="215978"/>
                </a:solidFill>
                <a:ea typeface="宋体" panose="02010600030101010101" pitchFamily="2" charset="-122"/>
              </a:rPr>
              <a:t> </a:t>
            </a:r>
            <a:r>
              <a:rPr lang="zh-CN" altLang="en-US" sz="2000" dirty="0">
                <a:solidFill>
                  <a:schemeClr val="tx2"/>
                </a:solidFill>
                <a:ea typeface="宋体" panose="02010600030101010101" pitchFamily="2" charset="-122"/>
              </a:rPr>
              <a:t>协议三个要素：</a:t>
            </a:r>
            <a:r>
              <a:rPr lang="zh-CN" altLang="en-US" sz="2000" b="0" dirty="0">
                <a:solidFill>
                  <a:schemeClr val="tx2"/>
                </a:solidFill>
                <a:ea typeface="宋体" panose="02010600030101010101" pitchFamily="2" charset="-122"/>
              </a:rPr>
              <a:t>语法、语义、同步。</a:t>
            </a:r>
            <a:endParaRPr lang="en-US" altLang="zh-CN" sz="2000" b="0" dirty="0">
              <a:solidFill>
                <a:schemeClr val="tx2"/>
              </a:solidFill>
              <a:ea typeface="宋体" panose="02010600030101010101" pitchFamily="2" charset="-122"/>
            </a:endParaRPr>
          </a:p>
          <a:p>
            <a:pPr eaLnBrk="1" hangingPunct="1">
              <a:lnSpc>
                <a:spcPct val="150000"/>
              </a:lnSpc>
              <a:buFont typeface="Wingdings" panose="05000000000000000000" pitchFamily="2" charset="2"/>
              <a:buNone/>
            </a:pPr>
            <a:r>
              <a:rPr lang="en-US" altLang="zh-CN" sz="2000" dirty="0">
                <a:solidFill>
                  <a:srgbClr val="215978"/>
                </a:solidFill>
                <a:ea typeface="宋体" panose="02010600030101010101" pitchFamily="2" charset="-122"/>
              </a:rPr>
              <a:t>     </a:t>
            </a:r>
            <a:r>
              <a:rPr lang="zh-CN" altLang="en-US" sz="2000" dirty="0">
                <a:solidFill>
                  <a:srgbClr val="215978"/>
                </a:solidFill>
                <a:ea typeface="宋体" panose="02010600030101010101" pitchFamily="2" charset="-122"/>
              </a:rPr>
              <a:t>协议分层</a:t>
            </a:r>
            <a:endParaRPr lang="en-US" altLang="zh-CN" sz="2000" dirty="0">
              <a:solidFill>
                <a:srgbClr val="215978"/>
              </a:solidFill>
              <a:ea typeface="宋体" panose="02010600030101010101" pitchFamily="2" charset="-122"/>
            </a:endParaRPr>
          </a:p>
          <a:p>
            <a:pPr eaLnBrk="1" hangingPunct="1">
              <a:lnSpc>
                <a:spcPct val="150000"/>
              </a:lnSpc>
              <a:buFont typeface="Wingdings" panose="05000000000000000000" pitchFamily="2" charset="2"/>
              <a:buChar char="u"/>
            </a:pPr>
            <a:r>
              <a:rPr lang="en-US" altLang="zh-CN" sz="2000" b="0" dirty="0">
                <a:solidFill>
                  <a:schemeClr val="tx2"/>
                </a:solidFill>
                <a:ea typeface="宋体" panose="02010600030101010101" pitchFamily="2" charset="-122"/>
              </a:rPr>
              <a:t> </a:t>
            </a:r>
            <a:r>
              <a:rPr lang="zh-CN" altLang="en-US" sz="2000" b="0" dirty="0">
                <a:solidFill>
                  <a:schemeClr val="tx2"/>
                </a:solidFill>
                <a:ea typeface="宋体" panose="02010600030101010101" pitchFamily="2" charset="-122"/>
              </a:rPr>
              <a:t>将网络的整体功能分解为功能层，用协议规定功能。</a:t>
            </a:r>
            <a:endParaRPr lang="en-US" altLang="zh-CN" sz="2000" b="0" dirty="0">
              <a:solidFill>
                <a:schemeClr val="tx2"/>
              </a:solidFill>
              <a:ea typeface="宋体" panose="02010600030101010101" pitchFamily="2" charset="-122"/>
            </a:endParaRPr>
          </a:p>
          <a:p>
            <a:pPr eaLnBrk="1" hangingPunct="1">
              <a:lnSpc>
                <a:spcPct val="150000"/>
              </a:lnSpc>
              <a:buFont typeface="Wingdings" panose="05000000000000000000" pitchFamily="2" charset="2"/>
              <a:buChar char="u"/>
            </a:pPr>
            <a:r>
              <a:rPr lang="en-US" altLang="zh-CN" sz="2000" b="0" dirty="0">
                <a:solidFill>
                  <a:schemeClr val="tx2"/>
                </a:solidFill>
                <a:ea typeface="宋体" panose="02010600030101010101" pitchFamily="2" charset="-122"/>
              </a:rPr>
              <a:t> </a:t>
            </a:r>
            <a:r>
              <a:rPr lang="zh-CN" altLang="en-US" sz="2000" b="0" dirty="0">
                <a:solidFill>
                  <a:schemeClr val="tx2"/>
                </a:solidFill>
                <a:ea typeface="宋体" panose="02010600030101010101" pitchFamily="2" charset="-122"/>
              </a:rPr>
              <a:t>同等功能层之间采用协议进行。</a:t>
            </a:r>
            <a:endParaRPr lang="en-US" altLang="zh-CN" sz="2000" b="0" dirty="0">
              <a:solidFill>
                <a:schemeClr val="tx2"/>
              </a:solidFill>
              <a:ea typeface="宋体" panose="02010600030101010101" pitchFamily="2" charset="-122"/>
            </a:endParaRPr>
          </a:p>
          <a:p>
            <a:pPr eaLnBrk="1" hangingPunct="1">
              <a:lnSpc>
                <a:spcPct val="150000"/>
              </a:lnSpc>
              <a:buFont typeface="Wingdings" panose="05000000000000000000" pitchFamily="2" charset="2"/>
              <a:buChar char="u"/>
            </a:pPr>
            <a:r>
              <a:rPr lang="en-US" altLang="zh-CN" sz="2000" b="0" dirty="0">
                <a:solidFill>
                  <a:schemeClr val="tx2"/>
                </a:solidFill>
                <a:ea typeface="宋体" panose="02010600030101010101" pitchFamily="2" charset="-122"/>
              </a:rPr>
              <a:t> </a:t>
            </a:r>
            <a:r>
              <a:rPr lang="zh-CN" altLang="en-US" sz="2000" b="0" dirty="0">
                <a:solidFill>
                  <a:schemeClr val="tx2"/>
                </a:solidFill>
                <a:ea typeface="宋体" panose="02010600030101010101" pitchFamily="2" charset="-122"/>
              </a:rPr>
              <a:t>相邻功能层之间采用接口进行交互。</a:t>
            </a:r>
            <a:endParaRPr lang="en-US" altLang="zh-CN" sz="2000" b="0" dirty="0">
              <a:solidFill>
                <a:schemeClr val="tx2"/>
              </a:solidFill>
              <a:ea typeface="宋体" panose="02010600030101010101" pitchFamily="2" charset="-122"/>
            </a:endParaRPr>
          </a:p>
        </p:txBody>
      </p:sp>
      <p:sp>
        <p:nvSpPr>
          <p:cNvPr id="47107" name="Rectangle 2">
            <a:extLst>
              <a:ext uri="{FF2B5EF4-FFF2-40B4-BE49-F238E27FC236}">
                <a16:creationId xmlns:a16="http://schemas.microsoft.com/office/drawing/2014/main" id="{DB2A5611-9840-40E8-A425-BEB45787928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7108" name="Rectangle 4">
            <a:extLst>
              <a:ext uri="{FF2B5EF4-FFF2-40B4-BE49-F238E27FC236}">
                <a16:creationId xmlns:a16="http://schemas.microsoft.com/office/drawing/2014/main" id="{9239F53D-3C53-4518-86CD-BA15146344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7109" name="Rectangle 4">
            <a:extLst>
              <a:ext uri="{FF2B5EF4-FFF2-40B4-BE49-F238E27FC236}">
                <a16:creationId xmlns:a16="http://schemas.microsoft.com/office/drawing/2014/main" id="{82B76A95-102E-4FD1-AB59-593C50544F6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7110" name="Rectangle 2">
            <a:extLst>
              <a:ext uri="{FF2B5EF4-FFF2-40B4-BE49-F238E27FC236}">
                <a16:creationId xmlns:a16="http://schemas.microsoft.com/office/drawing/2014/main" id="{775D7C91-43FF-4758-AD3B-71F51AE2139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7111" name="Rectangle 4">
            <a:extLst>
              <a:ext uri="{FF2B5EF4-FFF2-40B4-BE49-F238E27FC236}">
                <a16:creationId xmlns:a16="http://schemas.microsoft.com/office/drawing/2014/main" id="{1FB91FA8-A472-403C-9606-E06BEDAD5E0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7112" name="Rectangle 2">
            <a:extLst>
              <a:ext uri="{FF2B5EF4-FFF2-40B4-BE49-F238E27FC236}">
                <a16:creationId xmlns:a16="http://schemas.microsoft.com/office/drawing/2014/main" id="{3BD20124-EA39-4FFE-A3A6-096152BD173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7113" name="Rectangle 4">
            <a:extLst>
              <a:ext uri="{FF2B5EF4-FFF2-40B4-BE49-F238E27FC236}">
                <a16:creationId xmlns:a16="http://schemas.microsoft.com/office/drawing/2014/main" id="{52A3F7F9-8A92-4318-885E-C9D5BBC2387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7114" name="Rectangle 4">
            <a:extLst>
              <a:ext uri="{FF2B5EF4-FFF2-40B4-BE49-F238E27FC236}">
                <a16:creationId xmlns:a16="http://schemas.microsoft.com/office/drawing/2014/main" id="{CBBE3B5D-5A83-4697-948E-A1F7CBF823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 name="灯片编号占位符 1">
            <a:extLst>
              <a:ext uri="{FF2B5EF4-FFF2-40B4-BE49-F238E27FC236}">
                <a16:creationId xmlns:a16="http://schemas.microsoft.com/office/drawing/2014/main" id="{4D1DEE4E-8B79-42FA-A215-0ED96AB2513F}"/>
              </a:ext>
            </a:extLst>
          </p:cNvPr>
          <p:cNvSpPr>
            <a:spLocks noGrp="1"/>
          </p:cNvSpPr>
          <p:nvPr>
            <p:ph type="sldNum" sz="quarter" idx="12"/>
          </p:nvPr>
        </p:nvSpPr>
        <p:spPr/>
        <p:txBody>
          <a:bodyPr/>
          <a:lstStyle/>
          <a:p>
            <a:pPr>
              <a:defRPr/>
            </a:pPr>
            <a:fld id="{1AAF2C16-F320-410B-BAE0-19C806763A7B}" type="slidenum">
              <a:rPr lang="zh-CN" altLang="en-US" smtClean="0"/>
              <a:pPr>
                <a:defRPr/>
              </a:pPr>
              <a:t>35</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3763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一、</a:t>
            </a:r>
            <a:r>
              <a:rPr lang="en-US" altLang="zh-CN" sz="2400" dirty="0">
                <a:solidFill>
                  <a:srgbClr val="215978"/>
                </a:solidFill>
                <a:ea typeface="宋体" panose="02010600030101010101" pitchFamily="2" charset="-122"/>
              </a:rPr>
              <a:t> </a:t>
            </a:r>
            <a:r>
              <a:rPr lang="zh-CN" altLang="en-US" sz="2400" dirty="0">
                <a:solidFill>
                  <a:srgbClr val="215978"/>
                </a:solidFill>
                <a:ea typeface="宋体" panose="02010600030101010101" pitchFamily="2" charset="-122"/>
              </a:rPr>
              <a:t>网络协议</a:t>
            </a:r>
            <a:endParaRPr lang="en-US" altLang="zh-CN" sz="2400" dirty="0">
              <a:solidFill>
                <a:srgbClr val="215978"/>
              </a:solidFill>
              <a:ea typeface="宋体" panose="02010600030101010101" pitchFamily="2" charset="-122"/>
            </a:endParaRPr>
          </a:p>
          <a:p>
            <a:pPr eaLnBrk="1" hangingPunct="1">
              <a:buFont typeface="Wingdings" panose="05000000000000000000" pitchFamily="2" charset="2"/>
              <a:buNone/>
            </a:pPr>
            <a:r>
              <a:rPr lang="en-US" altLang="zh-CN" sz="2000" dirty="0">
                <a:solidFill>
                  <a:srgbClr val="215978"/>
                </a:solidFill>
                <a:ea typeface="宋体" panose="02010600030101010101" pitchFamily="2" charset="-122"/>
              </a:rPr>
              <a:t>  </a:t>
            </a: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5" name="Text Box 56"/>
          <p:cNvSpPr txBox="1">
            <a:spLocks noChangeArrowheads="1"/>
          </p:cNvSpPr>
          <p:nvPr/>
        </p:nvSpPr>
        <p:spPr bwMode="auto">
          <a:xfrm>
            <a:off x="1214414" y="2643182"/>
            <a:ext cx="7277100" cy="861774"/>
          </a:xfrm>
          <a:prstGeom prst="rect">
            <a:avLst/>
          </a:prstGeom>
          <a:noFill/>
          <a:ln w="9525">
            <a:noFill/>
            <a:miter lim="800000"/>
            <a:headEnd/>
            <a:tailEnd/>
          </a:ln>
          <a:effectLst/>
        </p:spPr>
        <p:txBody>
          <a:bodyPr>
            <a:spAutoFit/>
          </a:bodyPr>
          <a:lstStyle/>
          <a:p>
            <a:pPr algn="l"/>
            <a:r>
              <a:rPr lang="zh-CN" altLang="en-US" sz="2000" b="1" dirty="0">
                <a:solidFill>
                  <a:schemeClr val="tx2"/>
                </a:solidFill>
                <a:ea typeface="宋体" pitchFamily="2" charset="-122"/>
              </a:rPr>
              <a:t>控制网络中信息接收和发送的一组软件。</a:t>
            </a:r>
          </a:p>
          <a:p>
            <a:pPr>
              <a:spcBef>
                <a:spcPct val="50000"/>
              </a:spcBef>
            </a:pPr>
            <a:endParaRPr lang="zh-CN" altLang="en-US" sz="2000" b="1" dirty="0">
              <a:solidFill>
                <a:schemeClr val="tx2"/>
              </a:solidFill>
              <a:ea typeface="宋体" pitchFamily="2" charset="-122"/>
            </a:endParaRPr>
          </a:p>
        </p:txBody>
      </p:sp>
      <p:sp>
        <p:nvSpPr>
          <p:cNvPr id="46" name="Text Box 57"/>
          <p:cNvSpPr txBox="1">
            <a:spLocks noChangeArrowheads="1"/>
          </p:cNvSpPr>
          <p:nvPr/>
        </p:nvSpPr>
        <p:spPr bwMode="auto">
          <a:xfrm>
            <a:off x="2357422" y="4500570"/>
            <a:ext cx="5778500" cy="861774"/>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000" b="1" i="0" u="none" strike="noStrike" kern="0" cap="none" spc="0" normalizeH="0" baseline="0" noProof="0" dirty="0">
                <a:ln>
                  <a:noFill/>
                </a:ln>
                <a:solidFill>
                  <a:srgbClr val="FF0000"/>
                </a:solidFill>
                <a:effectLst/>
                <a:uLnTx/>
                <a:uFillTx/>
                <a:ea typeface="宋体" pitchFamily="2" charset="-122"/>
              </a:rPr>
              <a:t>为什么要有协议？</a:t>
            </a: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000" b="1" i="0" u="none" strike="noStrike" kern="0" cap="none" spc="0" normalizeH="0" baseline="0" noProof="0" dirty="0">
                <a:ln>
                  <a:noFill/>
                </a:ln>
                <a:solidFill>
                  <a:srgbClr val="FF0000"/>
                </a:solidFill>
                <a:effectLst/>
                <a:uLnTx/>
                <a:uFillTx/>
                <a:ea typeface="宋体" pitchFamily="2" charset="-122"/>
              </a:rPr>
              <a:t>协议作用？</a:t>
            </a:r>
          </a:p>
        </p:txBody>
      </p:sp>
      <p:sp>
        <p:nvSpPr>
          <p:cNvPr id="2" name="灯片编号占位符 1">
            <a:extLst>
              <a:ext uri="{FF2B5EF4-FFF2-40B4-BE49-F238E27FC236}">
                <a16:creationId xmlns:a16="http://schemas.microsoft.com/office/drawing/2014/main" id="{87618F98-A145-40D8-B9E9-985416DD9613}"/>
              </a:ext>
            </a:extLst>
          </p:cNvPr>
          <p:cNvSpPr>
            <a:spLocks noGrp="1"/>
          </p:cNvSpPr>
          <p:nvPr>
            <p:ph type="sldNum" sz="quarter" idx="12"/>
          </p:nvPr>
        </p:nvSpPr>
        <p:spPr/>
        <p:txBody>
          <a:bodyPr/>
          <a:lstStyle/>
          <a:p>
            <a:pPr>
              <a:defRPr/>
            </a:pPr>
            <a:fld id="{1AAF2C16-F320-410B-BAE0-19C806763A7B}" type="slidenum">
              <a:rPr lang="zh-CN" altLang="en-US" smtClean="0"/>
              <a:pPr>
                <a:defRPr/>
              </a:pPr>
              <a:t>36</a:t>
            </a:fld>
            <a:endParaRPr lang="zh-CN" altLang="en-US"/>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3763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一、网络协议</a:t>
            </a:r>
            <a:endParaRPr lang="en-US" altLang="zh-CN" sz="2400" dirty="0">
              <a:solidFill>
                <a:srgbClr val="215978"/>
              </a:solidFill>
              <a:ea typeface="宋体" panose="02010600030101010101" pitchFamily="2" charset="-122"/>
            </a:endParaRPr>
          </a:p>
          <a:p>
            <a:pPr eaLnBrk="1" hangingPunct="1">
              <a:buFont typeface="Wingdings" panose="05000000000000000000" pitchFamily="2" charset="2"/>
              <a:buNone/>
            </a:pPr>
            <a:r>
              <a:rPr lang="en-US" altLang="zh-CN" sz="2000" dirty="0">
                <a:solidFill>
                  <a:srgbClr val="215978"/>
                </a:solidFill>
                <a:ea typeface="宋体" panose="02010600030101010101" pitchFamily="2" charset="-122"/>
              </a:rPr>
              <a:t>  </a:t>
            </a: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5" name="Text Box 56"/>
          <p:cNvSpPr txBox="1">
            <a:spLocks noChangeArrowheads="1"/>
          </p:cNvSpPr>
          <p:nvPr/>
        </p:nvSpPr>
        <p:spPr bwMode="auto">
          <a:xfrm>
            <a:off x="3500430" y="2171634"/>
            <a:ext cx="3143272" cy="400110"/>
          </a:xfrm>
          <a:prstGeom prst="rect">
            <a:avLst/>
          </a:prstGeom>
          <a:noFill/>
          <a:ln w="9525">
            <a:noFill/>
            <a:miter lim="800000"/>
            <a:headEnd/>
            <a:tailEnd/>
          </a:ln>
          <a:effectLst/>
        </p:spPr>
        <p:txBody>
          <a:bodyPr wrap="square">
            <a:spAutoFit/>
          </a:bodyPr>
          <a:lstStyle/>
          <a:p>
            <a:pPr>
              <a:spcBef>
                <a:spcPct val="50000"/>
              </a:spcBef>
            </a:pPr>
            <a:r>
              <a:rPr lang="zh-CN" altLang="en-US" sz="2000" b="1" dirty="0">
                <a:solidFill>
                  <a:srgbClr val="FF0000"/>
                </a:solidFill>
                <a:ea typeface="宋体" pitchFamily="2" charset="-122"/>
              </a:rPr>
              <a:t>人类</a:t>
            </a:r>
            <a:r>
              <a:rPr lang="zh-CN" altLang="en-US" sz="2000" b="1" dirty="0">
                <a:solidFill>
                  <a:srgbClr val="FF0000"/>
                </a:solidFill>
              </a:rPr>
              <a:t>活动类比</a:t>
            </a:r>
            <a:endParaRPr lang="zh-CN" altLang="en-US" sz="2000" b="1" dirty="0">
              <a:solidFill>
                <a:srgbClr val="FF0000"/>
              </a:solidFill>
              <a:ea typeface="宋体" pitchFamily="2" charset="-122"/>
            </a:endParaRPr>
          </a:p>
        </p:txBody>
      </p:sp>
      <p:sp>
        <p:nvSpPr>
          <p:cNvPr id="62" name="Rectangle 3"/>
          <p:cNvSpPr txBox="1">
            <a:spLocks noChangeArrowheads="1"/>
          </p:cNvSpPr>
          <p:nvPr/>
        </p:nvSpPr>
        <p:spPr bwMode="auto">
          <a:xfrm>
            <a:off x="1142976" y="2643182"/>
            <a:ext cx="7772400" cy="68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0">
              <a:lnSpc>
                <a:spcPct val="100000"/>
              </a:lnSpc>
              <a:spcBef>
                <a:spcPct val="20000"/>
              </a:spcBef>
              <a:spcAft>
                <a:spcPct val="0"/>
              </a:spcAft>
              <a:buClr>
                <a:srgbClr val="3333CC"/>
              </a:buClr>
              <a:buSzPct val="85000"/>
              <a:buFont typeface="Wingdings" pitchFamily="2" charset="2"/>
              <a:buNone/>
              <a:tabLst/>
              <a:defRPr/>
            </a:pPr>
            <a:r>
              <a:rPr kumimoji="0" lang="zh-CN" altLang="en-US" sz="2400" b="0" i="0" u="none" strike="noStrike" kern="0" cap="none" spc="0" normalizeH="0" baseline="0" noProof="0" dirty="0">
                <a:ln>
                  <a:noFill/>
                </a:ln>
                <a:solidFill>
                  <a:srgbClr val="3333CC"/>
                </a:solidFill>
                <a:effectLst/>
                <a:uLnTx/>
                <a:uFillTx/>
                <a:latin typeface="Times New Roman"/>
                <a:ea typeface="华文中宋" pitchFamily="2" charset="-122"/>
                <a:cs typeface="+mn-cs"/>
              </a:rPr>
              <a:t>      </a:t>
            </a:r>
            <a:r>
              <a:rPr kumimoji="0" lang="zh-CN" altLang="en-US" sz="2800" b="1" i="0" u="sng" strike="noStrike" kern="0" cap="none" spc="0" normalizeH="0" baseline="0" noProof="0" dirty="0">
                <a:ln>
                  <a:noFill/>
                </a:ln>
                <a:solidFill>
                  <a:srgbClr val="3333CC"/>
                </a:solidFill>
                <a:effectLst/>
                <a:uLnTx/>
                <a:uFillTx/>
                <a:latin typeface="华文楷体" pitchFamily="2" charset="-122"/>
                <a:ea typeface="华文楷体" pitchFamily="2" charset="-122"/>
                <a:cs typeface="+mn-cs"/>
              </a:rPr>
              <a:t>人类协议 </a:t>
            </a:r>
            <a:r>
              <a:rPr kumimoji="0" lang="zh-CN" altLang="en-US" sz="2800" b="1" i="0" u="none" strike="noStrike" kern="0" cap="none" spc="0" normalizeH="0" baseline="0" noProof="0" dirty="0">
                <a:ln>
                  <a:noFill/>
                </a:ln>
                <a:solidFill>
                  <a:srgbClr val="3333CC"/>
                </a:solidFill>
                <a:effectLst/>
                <a:uLnTx/>
                <a:uFillTx/>
                <a:latin typeface="华文楷体" pitchFamily="2" charset="-122"/>
                <a:ea typeface="华文楷体" pitchFamily="2" charset="-122"/>
                <a:cs typeface="+mn-cs"/>
              </a:rPr>
              <a:t>                        </a:t>
            </a:r>
            <a:r>
              <a:rPr kumimoji="0" lang="zh-CN" altLang="en-US" sz="2800" b="1" i="0" u="sng" strike="noStrike" kern="0" cap="none" spc="0" normalizeH="0" baseline="0" noProof="0" dirty="0">
                <a:ln>
                  <a:noFill/>
                </a:ln>
                <a:solidFill>
                  <a:srgbClr val="3333CC"/>
                </a:solidFill>
                <a:effectLst/>
                <a:uLnTx/>
                <a:uFillTx/>
                <a:latin typeface="华文楷体" pitchFamily="2" charset="-122"/>
                <a:ea typeface="华文楷体" pitchFamily="2" charset="-122"/>
                <a:cs typeface="+mn-cs"/>
              </a:rPr>
              <a:t>网络协议</a:t>
            </a:r>
          </a:p>
        </p:txBody>
      </p:sp>
      <p:sp>
        <p:nvSpPr>
          <p:cNvPr id="63" name="Line 4"/>
          <p:cNvSpPr>
            <a:spLocks noChangeShapeType="1"/>
          </p:cNvSpPr>
          <p:nvPr/>
        </p:nvSpPr>
        <p:spPr bwMode="auto">
          <a:xfrm>
            <a:off x="1666904" y="3757605"/>
            <a:ext cx="1762125" cy="276225"/>
          </a:xfrm>
          <a:prstGeom prst="line">
            <a:avLst/>
          </a:prstGeom>
          <a:noFill/>
          <a:ln w="28575">
            <a:solidFill>
              <a:srgbClr val="FF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64" name="Group 5"/>
          <p:cNvGrpSpPr>
            <a:grpSpLocks/>
          </p:cNvGrpSpPr>
          <p:nvPr/>
        </p:nvGrpSpPr>
        <p:grpSpPr bwMode="auto">
          <a:xfrm>
            <a:off x="7583517" y="3903655"/>
            <a:ext cx="355600" cy="933450"/>
            <a:chOff x="4180" y="783"/>
            <a:chExt cx="150" cy="307"/>
          </a:xfrm>
        </p:grpSpPr>
        <p:sp>
          <p:nvSpPr>
            <p:cNvPr id="65"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Rectangle 7"/>
            <p:cNvSpPr>
              <a:spLocks noChangeArrowheads="1"/>
            </p:cNvSpPr>
            <p:nvPr/>
          </p:nvSpPr>
          <p:spPr bwMode="auto">
            <a:xfrm>
              <a:off x="4256" y="785"/>
              <a:ext cx="69" cy="236"/>
            </a:xfrm>
            <a:prstGeom prst="rect">
              <a:avLst/>
            </a:prstGeom>
            <a:solidFill>
              <a:srgbClr val="33CCCC"/>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Rectangle 8"/>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Line 10"/>
            <p:cNvSpPr>
              <a:spLocks noChangeShapeType="1"/>
            </p:cNvSpPr>
            <p:nvPr/>
          </p:nvSpPr>
          <p:spPr bwMode="auto">
            <a:xfrm>
              <a:off x="4330" y="788"/>
              <a:ext cx="0" cy="231"/>
            </a:xfrm>
            <a:prstGeom prst="line">
              <a:avLst/>
            </a:prstGeom>
            <a:no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Line 11"/>
            <p:cNvSpPr>
              <a:spLocks noChangeShapeType="1"/>
            </p:cNvSpPr>
            <p:nvPr/>
          </p:nvSpPr>
          <p:spPr bwMode="auto">
            <a:xfrm flipH="1">
              <a:off x="4276" y="1019"/>
              <a:ext cx="54" cy="69"/>
            </a:xfrm>
            <a:prstGeom prst="line">
              <a:avLst/>
            </a:prstGeom>
            <a:no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Rectangle 12"/>
            <p:cNvSpPr>
              <a:spLocks noChangeArrowheads="1"/>
            </p:cNvSpPr>
            <p:nvPr/>
          </p:nvSpPr>
          <p:spPr bwMode="auto">
            <a:xfrm>
              <a:off x="4193" y="883"/>
              <a:ext cx="63" cy="136"/>
            </a:xfrm>
            <a:prstGeom prst="rect">
              <a:avLst/>
            </a:prstGeom>
            <a:solidFill>
              <a:srgbClr val="3333CC"/>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Rectangle 13"/>
            <p:cNvSpPr>
              <a:spLocks noChangeArrowheads="1"/>
            </p:cNvSpPr>
            <p:nvPr/>
          </p:nvSpPr>
          <p:spPr bwMode="auto">
            <a:xfrm>
              <a:off x="4202" y="924"/>
              <a:ext cx="48" cy="48"/>
            </a:xfrm>
            <a:prstGeom prst="rect">
              <a:avLst/>
            </a:prstGeom>
            <a:solidFill>
              <a:srgbClr val="FFFF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aphicFrame>
        <p:nvGraphicFramePr>
          <p:cNvPr id="73" name="Object 14"/>
          <p:cNvGraphicFramePr>
            <a:graphicFrameLocks noChangeAspect="1"/>
          </p:cNvGraphicFramePr>
          <p:nvPr/>
        </p:nvGraphicFramePr>
        <p:xfrm>
          <a:off x="4953029" y="3617905"/>
          <a:ext cx="622300" cy="500063"/>
        </p:xfrm>
        <a:graphic>
          <a:graphicData uri="http://schemas.openxmlformats.org/presentationml/2006/ole">
            <mc:AlternateContent xmlns:mc="http://schemas.openxmlformats.org/markup-compatibility/2006">
              <mc:Choice xmlns:v="urn:schemas-microsoft-com:vml" Requires="v">
                <p:oleObj name="Clip" r:id="rId3" imgW="18192750" imgH="15087600" progId="">
                  <p:embed/>
                </p:oleObj>
              </mc:Choice>
              <mc:Fallback>
                <p:oleObj name="Clip" r:id="rId3" imgW="18192750" imgH="15087600" progId="">
                  <p:embed/>
                  <p:pic>
                    <p:nvPicPr>
                      <p:cNvPr id="0"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29" y="3617905"/>
                        <a:ext cx="62230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4" name="Picture 15" descr="Alice"/>
          <p:cNvPicPr>
            <a:picLocks noChangeAspect="1" noChangeArrowheads="1"/>
          </p:cNvPicPr>
          <p:nvPr/>
        </p:nvPicPr>
        <p:blipFill>
          <a:blip r:embed="rId5" cstate="print"/>
          <a:srcRect/>
          <a:stretch>
            <a:fillRect/>
          </a:stretch>
        </p:blipFill>
        <p:spPr bwMode="auto">
          <a:xfrm>
            <a:off x="1119217" y="3362318"/>
            <a:ext cx="561975" cy="693737"/>
          </a:xfrm>
          <a:prstGeom prst="rect">
            <a:avLst/>
          </a:prstGeom>
          <a:noFill/>
        </p:spPr>
      </p:pic>
      <p:pic>
        <p:nvPicPr>
          <p:cNvPr id="75" name="Picture 16" descr="Bob"/>
          <p:cNvPicPr>
            <a:picLocks noChangeAspect="1" noChangeArrowheads="1"/>
          </p:cNvPicPr>
          <p:nvPr/>
        </p:nvPicPr>
        <p:blipFill>
          <a:blip r:embed="rId6" cstate="print"/>
          <a:srcRect/>
          <a:stretch>
            <a:fillRect/>
          </a:stretch>
        </p:blipFill>
        <p:spPr bwMode="auto">
          <a:xfrm>
            <a:off x="3538567" y="3757605"/>
            <a:ext cx="676275" cy="690563"/>
          </a:xfrm>
          <a:prstGeom prst="rect">
            <a:avLst/>
          </a:prstGeom>
          <a:noFill/>
        </p:spPr>
      </p:pic>
      <p:sp>
        <p:nvSpPr>
          <p:cNvPr id="76" name="Text Box 17"/>
          <p:cNvSpPr txBox="1">
            <a:spLocks noChangeArrowheads="1"/>
          </p:cNvSpPr>
          <p:nvPr/>
        </p:nvSpPr>
        <p:spPr bwMode="auto">
          <a:xfrm>
            <a:off x="2108229" y="3470268"/>
            <a:ext cx="503238" cy="457200"/>
          </a:xfrm>
          <a:prstGeom prst="rect">
            <a:avLst/>
          </a:prstGeom>
          <a:noFill/>
          <a:ln w="9525">
            <a:noFill/>
            <a:miter lim="800000"/>
            <a:headEnd/>
            <a:tailEnd/>
          </a:ln>
          <a:effectLst/>
        </p:spPr>
        <p:txBody>
          <a:bodyPr wrap="none">
            <a:spAutoFit/>
          </a:bodyPr>
          <a:lstStyle/>
          <a:p>
            <a:pPr algn="l"/>
            <a:r>
              <a:rPr lang="en-US" altLang="zh-CN">
                <a:solidFill>
                  <a:srgbClr val="FF0000"/>
                </a:solidFill>
                <a:latin typeface="Comic Sans MS" pitchFamily="66" charset="0"/>
                <a:ea typeface="宋体" pitchFamily="2" charset="-122"/>
              </a:rPr>
              <a:t>Hi</a:t>
            </a:r>
            <a:endParaRPr lang="en-US" altLang="zh-CN">
              <a:ea typeface="宋体" pitchFamily="2" charset="-122"/>
            </a:endParaRPr>
          </a:p>
        </p:txBody>
      </p:sp>
      <p:sp>
        <p:nvSpPr>
          <p:cNvPr id="77" name="Line 18"/>
          <p:cNvSpPr>
            <a:spLocks noChangeShapeType="1"/>
          </p:cNvSpPr>
          <p:nvPr/>
        </p:nvSpPr>
        <p:spPr bwMode="auto">
          <a:xfrm flipV="1">
            <a:off x="1381154" y="4338630"/>
            <a:ext cx="2085975" cy="361950"/>
          </a:xfrm>
          <a:prstGeom prst="line">
            <a:avLst/>
          </a:prstGeom>
          <a:noFill/>
          <a:ln w="28575">
            <a:solidFill>
              <a:srgbClr val="FF0000"/>
            </a:solidFill>
            <a:round/>
            <a:headEnd type="triangle" w="med" len="me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Text Box 19"/>
          <p:cNvSpPr txBox="1">
            <a:spLocks noChangeArrowheads="1"/>
          </p:cNvSpPr>
          <p:nvPr/>
        </p:nvSpPr>
        <p:spPr bwMode="auto">
          <a:xfrm>
            <a:off x="2098704" y="4127493"/>
            <a:ext cx="503238" cy="457200"/>
          </a:xfrm>
          <a:prstGeom prst="rect">
            <a:avLst/>
          </a:prstGeom>
          <a:noFill/>
          <a:ln w="9525">
            <a:noFill/>
            <a:miter lim="800000"/>
            <a:headEnd/>
            <a:tailEnd/>
          </a:ln>
          <a:effectLst/>
        </p:spPr>
        <p:txBody>
          <a:bodyPr wrap="none">
            <a:spAutoFit/>
          </a:bodyPr>
          <a:lstStyle/>
          <a:p>
            <a:pPr algn="l"/>
            <a:r>
              <a:rPr lang="en-US" altLang="zh-CN">
                <a:solidFill>
                  <a:srgbClr val="FF0000"/>
                </a:solidFill>
                <a:latin typeface="Comic Sans MS" pitchFamily="66" charset="0"/>
                <a:ea typeface="宋体" pitchFamily="2" charset="-122"/>
              </a:rPr>
              <a:t>Hi</a:t>
            </a:r>
            <a:endParaRPr lang="en-US" altLang="zh-CN">
              <a:ea typeface="宋体" pitchFamily="2" charset="-122"/>
            </a:endParaRPr>
          </a:p>
        </p:txBody>
      </p:sp>
      <p:sp>
        <p:nvSpPr>
          <p:cNvPr id="79" name="Line 20"/>
          <p:cNvSpPr>
            <a:spLocks noChangeShapeType="1"/>
          </p:cNvSpPr>
          <p:nvPr/>
        </p:nvSpPr>
        <p:spPr bwMode="auto">
          <a:xfrm>
            <a:off x="1343054" y="4748205"/>
            <a:ext cx="2162175" cy="438150"/>
          </a:xfrm>
          <a:prstGeom prst="line">
            <a:avLst/>
          </a:prstGeom>
          <a:noFill/>
          <a:ln w="28575">
            <a:solidFill>
              <a:srgbClr val="FF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0" name="Group 21"/>
          <p:cNvGrpSpPr>
            <a:grpSpLocks/>
          </p:cNvGrpSpPr>
          <p:nvPr/>
        </p:nvGrpSpPr>
        <p:grpSpPr bwMode="auto">
          <a:xfrm>
            <a:off x="1482754" y="4679943"/>
            <a:ext cx="1587500" cy="620712"/>
            <a:chOff x="580" y="2747"/>
            <a:chExt cx="1000" cy="391"/>
          </a:xfrm>
        </p:grpSpPr>
        <p:sp>
          <p:nvSpPr>
            <p:cNvPr id="81" name="Rectangle 22"/>
            <p:cNvSpPr>
              <a:spLocks noChangeArrowheads="1"/>
            </p:cNvSpPr>
            <p:nvPr/>
          </p:nvSpPr>
          <p:spPr bwMode="auto">
            <a:xfrm>
              <a:off x="786" y="2790"/>
              <a:ext cx="588" cy="348"/>
            </a:xfrm>
            <a:prstGeom prst="rect">
              <a:avLst/>
            </a:prstGeom>
            <a:no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2" name="Text Box 23"/>
            <p:cNvSpPr txBox="1">
              <a:spLocks noChangeArrowheads="1"/>
            </p:cNvSpPr>
            <p:nvPr/>
          </p:nvSpPr>
          <p:spPr bwMode="auto">
            <a:xfrm>
              <a:off x="580" y="2747"/>
              <a:ext cx="1000" cy="250"/>
            </a:xfrm>
            <a:prstGeom prst="rect">
              <a:avLst/>
            </a:prstGeom>
            <a:solidFill>
              <a:srgbClr val="FFFFFF"/>
            </a:solid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FF0000"/>
                  </a:solidFill>
                  <a:effectLst/>
                  <a:uLnTx/>
                  <a:uFillTx/>
                  <a:latin typeface="Comic Sans MS" pitchFamily="66" charset="0"/>
                  <a:ea typeface="宋体" pitchFamily="2" charset="-122"/>
                </a:rPr>
                <a:t>请问几点了</a:t>
              </a:r>
              <a:r>
                <a:rPr kumimoji="0" lang="en-US" altLang="zh-CN" sz="2000" b="0" i="0" u="none" strike="noStrike" kern="0" cap="none" spc="0" normalizeH="0" baseline="0" noProof="0">
                  <a:ln>
                    <a:noFill/>
                  </a:ln>
                  <a:solidFill>
                    <a:srgbClr val="FF0000"/>
                  </a:solidFill>
                  <a:effectLst/>
                  <a:uLnTx/>
                  <a:uFillTx/>
                  <a:latin typeface="Comic Sans MS" pitchFamily="66" charset="0"/>
                  <a:ea typeface="宋体" pitchFamily="2" charset="-122"/>
                </a:rPr>
                <a:t>?</a:t>
              </a:r>
              <a:endParaRPr kumimoji="0" lang="en-US" altLang="zh-CN" sz="2000" b="0" i="0" u="none" strike="noStrike" kern="0" cap="none" spc="0" normalizeH="0" baseline="0" noProof="0">
                <a:ln>
                  <a:noFill/>
                </a:ln>
                <a:solidFill>
                  <a:sysClr val="windowText" lastClr="000000"/>
                </a:solidFill>
                <a:effectLst/>
                <a:uLnTx/>
                <a:uFillTx/>
                <a:ea typeface="宋体" pitchFamily="2" charset="-122"/>
              </a:endParaRPr>
            </a:p>
          </p:txBody>
        </p:sp>
      </p:grpSp>
      <p:sp>
        <p:nvSpPr>
          <p:cNvPr id="83" name="Line 24"/>
          <p:cNvSpPr>
            <a:spLocks noChangeShapeType="1"/>
          </p:cNvSpPr>
          <p:nvPr/>
        </p:nvSpPr>
        <p:spPr bwMode="auto">
          <a:xfrm flipV="1">
            <a:off x="1504979" y="5319705"/>
            <a:ext cx="1952625" cy="333375"/>
          </a:xfrm>
          <a:prstGeom prst="line">
            <a:avLst/>
          </a:prstGeom>
          <a:noFill/>
          <a:ln w="28575">
            <a:solidFill>
              <a:srgbClr val="FF0000"/>
            </a:solidFill>
            <a:round/>
            <a:headEnd type="triangle" w="med" len="me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4" name="Group 25"/>
          <p:cNvGrpSpPr>
            <a:grpSpLocks/>
          </p:cNvGrpSpPr>
          <p:nvPr/>
        </p:nvGrpSpPr>
        <p:grpSpPr bwMode="auto">
          <a:xfrm>
            <a:off x="1841529" y="5346693"/>
            <a:ext cx="831850" cy="457200"/>
            <a:chOff x="1046" y="2771"/>
            <a:chExt cx="524" cy="288"/>
          </a:xfrm>
        </p:grpSpPr>
        <p:sp>
          <p:nvSpPr>
            <p:cNvPr id="85" name="Rectangle 26"/>
            <p:cNvSpPr>
              <a:spLocks noChangeArrowheads="1"/>
            </p:cNvSpPr>
            <p:nvPr/>
          </p:nvSpPr>
          <p:spPr bwMode="auto">
            <a:xfrm>
              <a:off x="1104" y="2820"/>
              <a:ext cx="444" cy="186"/>
            </a:xfrm>
            <a:prstGeom prst="rect">
              <a:avLst/>
            </a:prstGeom>
            <a:solidFill>
              <a:srgbClr val="FFFF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Text Box 27"/>
            <p:cNvSpPr txBox="1">
              <a:spLocks noChangeArrowheads="1"/>
            </p:cNvSpPr>
            <p:nvPr/>
          </p:nvSpPr>
          <p:spPr bwMode="auto">
            <a:xfrm>
              <a:off x="1046" y="2771"/>
              <a:ext cx="524" cy="288"/>
            </a:xfrm>
            <a:prstGeom prst="rect">
              <a:avLst/>
            </a:prstGeom>
            <a:noFill/>
            <a:ln w="9525">
              <a:noFill/>
              <a:miter lim="800000"/>
              <a:headEnd/>
              <a:tailEnd/>
            </a:ln>
            <a:effec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0000"/>
                  </a:solidFill>
                  <a:effectLst/>
                  <a:uLnTx/>
                  <a:uFillTx/>
                  <a:latin typeface="Comic Sans MS" pitchFamily="66" charset="0"/>
                  <a:ea typeface="宋体" pitchFamily="2" charset="-122"/>
                </a:rPr>
                <a:t>2:00</a:t>
              </a:r>
              <a:endParaRPr kumimoji="0" lang="en-US" altLang="zh-CN"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87" name="Text Box 28"/>
          <p:cNvSpPr txBox="1">
            <a:spLocks noChangeArrowheads="1"/>
          </p:cNvSpPr>
          <p:nvPr/>
        </p:nvSpPr>
        <p:spPr bwMode="auto">
          <a:xfrm>
            <a:off x="5584854" y="3641718"/>
            <a:ext cx="1809750" cy="396875"/>
          </a:xfrm>
          <a:prstGeom prst="rect">
            <a:avLst/>
          </a:prstGeom>
          <a:noFill/>
          <a:ln w="9525">
            <a:noFill/>
            <a:miter lim="800000"/>
            <a:headEnd/>
            <a:tailEnd/>
          </a:ln>
          <a:effectLst/>
        </p:spPr>
        <p:txBody>
          <a:bodyPr wrap="none">
            <a:spAutoFit/>
          </a:bodyPr>
          <a:lstStyle/>
          <a:p>
            <a:pPr algn="l"/>
            <a:r>
              <a:rPr lang="en-US" altLang="zh-CN" sz="2000">
                <a:solidFill>
                  <a:srgbClr val="FF0000"/>
                </a:solidFill>
                <a:latin typeface="Comic Sans MS" pitchFamily="66" charset="0"/>
                <a:ea typeface="宋体" pitchFamily="2" charset="-122"/>
              </a:rPr>
              <a:t>TCP </a:t>
            </a:r>
            <a:r>
              <a:rPr lang="zh-CN" altLang="en-US" sz="2000">
                <a:solidFill>
                  <a:srgbClr val="FF0000"/>
                </a:solidFill>
                <a:latin typeface="Comic Sans MS" pitchFamily="66" charset="0"/>
                <a:ea typeface="宋体" pitchFamily="2" charset="-122"/>
              </a:rPr>
              <a:t>连接请求</a:t>
            </a:r>
            <a:r>
              <a:rPr lang="en-US" altLang="zh-CN" sz="2000">
                <a:solidFill>
                  <a:srgbClr val="FF0000"/>
                </a:solidFill>
                <a:latin typeface="Comic Sans MS" pitchFamily="66" charset="0"/>
                <a:ea typeface="宋体" pitchFamily="2" charset="-122"/>
              </a:rPr>
              <a:t> </a:t>
            </a:r>
            <a:endParaRPr lang="en-US" altLang="zh-CN">
              <a:ea typeface="宋体" pitchFamily="2" charset="-122"/>
            </a:endParaRPr>
          </a:p>
        </p:txBody>
      </p:sp>
      <p:sp>
        <p:nvSpPr>
          <p:cNvPr id="88" name="Line 29"/>
          <p:cNvSpPr>
            <a:spLocks noChangeShapeType="1"/>
          </p:cNvSpPr>
          <p:nvPr/>
        </p:nvSpPr>
        <p:spPr bwMode="auto">
          <a:xfrm flipV="1">
            <a:off x="5353079" y="5634030"/>
            <a:ext cx="2343150" cy="428625"/>
          </a:xfrm>
          <a:prstGeom prst="line">
            <a:avLst/>
          </a:prstGeom>
          <a:noFill/>
          <a:ln w="28575">
            <a:solidFill>
              <a:srgbClr val="FF0000"/>
            </a:solidFill>
            <a:round/>
            <a:headEnd type="triangle" w="med" len="me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Line 30"/>
          <p:cNvSpPr>
            <a:spLocks noChangeShapeType="1"/>
          </p:cNvSpPr>
          <p:nvPr/>
        </p:nvSpPr>
        <p:spPr bwMode="auto">
          <a:xfrm>
            <a:off x="5629304" y="3967155"/>
            <a:ext cx="1762125" cy="276225"/>
          </a:xfrm>
          <a:prstGeom prst="line">
            <a:avLst/>
          </a:prstGeom>
          <a:noFill/>
          <a:ln w="28575">
            <a:solidFill>
              <a:srgbClr val="FF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Line 31"/>
          <p:cNvSpPr>
            <a:spLocks noChangeShapeType="1"/>
          </p:cNvSpPr>
          <p:nvPr/>
        </p:nvSpPr>
        <p:spPr bwMode="auto">
          <a:xfrm flipV="1">
            <a:off x="5305454" y="4462455"/>
            <a:ext cx="2085975" cy="361950"/>
          </a:xfrm>
          <a:prstGeom prst="line">
            <a:avLst/>
          </a:prstGeom>
          <a:noFill/>
          <a:ln w="28575">
            <a:solidFill>
              <a:srgbClr val="FF0000"/>
            </a:solidFill>
            <a:round/>
            <a:headEnd type="triangle" w="med" len="me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91" name="Group 32"/>
          <p:cNvGrpSpPr>
            <a:grpSpLocks/>
          </p:cNvGrpSpPr>
          <p:nvPr/>
        </p:nvGrpSpPr>
        <p:grpSpPr bwMode="auto">
          <a:xfrm>
            <a:off x="5565804" y="4394193"/>
            <a:ext cx="1733550" cy="396875"/>
            <a:chOff x="3248" y="2147"/>
            <a:chExt cx="1092" cy="250"/>
          </a:xfrm>
        </p:grpSpPr>
        <p:sp>
          <p:nvSpPr>
            <p:cNvPr id="92" name="Rectangle 33"/>
            <p:cNvSpPr>
              <a:spLocks noChangeArrowheads="1"/>
            </p:cNvSpPr>
            <p:nvPr/>
          </p:nvSpPr>
          <p:spPr bwMode="auto">
            <a:xfrm>
              <a:off x="3306" y="2190"/>
              <a:ext cx="906" cy="180"/>
            </a:xfrm>
            <a:prstGeom prst="rect">
              <a:avLst/>
            </a:prstGeom>
            <a:solidFill>
              <a:srgbClr val="FFFF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3" name="Text Box 34"/>
            <p:cNvSpPr txBox="1">
              <a:spLocks noChangeArrowheads="1"/>
            </p:cNvSpPr>
            <p:nvPr/>
          </p:nvSpPr>
          <p:spPr bwMode="auto">
            <a:xfrm>
              <a:off x="3248" y="2147"/>
              <a:ext cx="1092" cy="250"/>
            </a:xfrm>
            <a:prstGeom prst="rect">
              <a:avLst/>
            </a:prstGeom>
            <a:noFill/>
            <a:ln w="9525">
              <a:noFill/>
              <a:miter lim="800000"/>
              <a:headEnd/>
              <a:tailEnd/>
            </a:ln>
            <a:effec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FF0000"/>
                  </a:solidFill>
                  <a:effectLst/>
                  <a:uLnTx/>
                  <a:uFillTx/>
                  <a:latin typeface="Comic Sans MS" pitchFamily="66" charset="0"/>
                  <a:ea typeface="宋体" pitchFamily="2" charset="-122"/>
                </a:rPr>
                <a:t>TCP </a:t>
              </a:r>
              <a:r>
                <a:rPr kumimoji="0" lang="zh-CN" altLang="en-US" sz="2000" b="0" i="0" u="none" strike="noStrike" kern="0" cap="none" spc="0" normalizeH="0" baseline="0" noProof="0">
                  <a:ln>
                    <a:noFill/>
                  </a:ln>
                  <a:solidFill>
                    <a:srgbClr val="FF0000"/>
                  </a:solidFill>
                  <a:effectLst/>
                  <a:uLnTx/>
                  <a:uFillTx/>
                  <a:latin typeface="Comic Sans MS" pitchFamily="66" charset="0"/>
                  <a:ea typeface="宋体" pitchFamily="2" charset="-122"/>
                </a:rPr>
                <a:t>连接响应</a:t>
              </a: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94" name="Line 35"/>
          <p:cNvSpPr>
            <a:spLocks noChangeShapeType="1"/>
          </p:cNvSpPr>
          <p:nvPr/>
        </p:nvSpPr>
        <p:spPr bwMode="auto">
          <a:xfrm>
            <a:off x="5353079" y="5072055"/>
            <a:ext cx="2400300" cy="419100"/>
          </a:xfrm>
          <a:prstGeom prst="line">
            <a:avLst/>
          </a:prstGeom>
          <a:noFill/>
          <a:ln w="28575">
            <a:solidFill>
              <a:srgbClr val="FF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95" name="Group 39"/>
          <p:cNvGrpSpPr>
            <a:grpSpLocks/>
          </p:cNvGrpSpPr>
          <p:nvPr/>
        </p:nvGrpSpPr>
        <p:grpSpPr bwMode="auto">
          <a:xfrm>
            <a:off x="6194454" y="5641968"/>
            <a:ext cx="1025525" cy="457200"/>
            <a:chOff x="1046" y="2771"/>
            <a:chExt cx="646" cy="288"/>
          </a:xfrm>
        </p:grpSpPr>
        <p:sp>
          <p:nvSpPr>
            <p:cNvPr id="96" name="Rectangle 40"/>
            <p:cNvSpPr>
              <a:spLocks noChangeArrowheads="1"/>
            </p:cNvSpPr>
            <p:nvPr/>
          </p:nvSpPr>
          <p:spPr bwMode="auto">
            <a:xfrm>
              <a:off x="1104" y="2820"/>
              <a:ext cx="444" cy="186"/>
            </a:xfrm>
            <a:prstGeom prst="rect">
              <a:avLst/>
            </a:prstGeom>
            <a:solidFill>
              <a:srgbClr val="FFFF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Text Box 41"/>
            <p:cNvSpPr txBox="1">
              <a:spLocks noChangeArrowheads="1"/>
            </p:cNvSpPr>
            <p:nvPr/>
          </p:nvSpPr>
          <p:spPr bwMode="auto">
            <a:xfrm>
              <a:off x="1046" y="2771"/>
              <a:ext cx="646" cy="288"/>
            </a:xfrm>
            <a:prstGeom prst="rect">
              <a:avLst/>
            </a:prstGeom>
            <a:noFill/>
            <a:ln w="9525">
              <a:noFill/>
              <a:miter lim="800000"/>
              <a:headEnd/>
              <a:tailEnd/>
            </a:ln>
            <a:effec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FF0000"/>
                  </a:solidFill>
                  <a:effectLst/>
                  <a:uLnTx/>
                  <a:uFillTx/>
                  <a:latin typeface="Comic Sans MS" pitchFamily="66" charset="0"/>
                  <a:ea typeface="宋体" pitchFamily="2" charset="-122"/>
                </a:rPr>
                <a:t>&lt;</a:t>
              </a:r>
              <a:r>
                <a:rPr kumimoji="0" lang="zh-CN" altLang="en-US" sz="1800" b="0" i="0" u="none" strike="noStrike" kern="0" cap="none" spc="0" normalizeH="0" baseline="0" noProof="0">
                  <a:ln>
                    <a:noFill/>
                  </a:ln>
                  <a:solidFill>
                    <a:srgbClr val="FF0000"/>
                  </a:solidFill>
                  <a:effectLst/>
                  <a:uLnTx/>
                  <a:uFillTx/>
                  <a:latin typeface="Comic Sans MS" pitchFamily="66" charset="0"/>
                  <a:ea typeface="宋体" pitchFamily="2" charset="-122"/>
                </a:rPr>
                <a:t>文件</a:t>
              </a:r>
              <a:r>
                <a:rPr kumimoji="0" lang="en-US" altLang="zh-CN" sz="1800" b="0" i="0" u="none" strike="noStrike" kern="0" cap="none" spc="0" normalizeH="0" baseline="0" noProof="0">
                  <a:ln>
                    <a:noFill/>
                  </a:ln>
                  <a:solidFill>
                    <a:srgbClr val="FF0000"/>
                  </a:solidFill>
                  <a:effectLst/>
                  <a:uLnTx/>
                  <a:uFillTx/>
                  <a:latin typeface="Comic Sans MS" pitchFamily="66" charset="0"/>
                  <a:ea typeface="宋体" pitchFamily="2" charset="-122"/>
                </a:rPr>
                <a:t>&gt;</a:t>
              </a:r>
              <a:endParaRPr kumimoji="0" lang="en-US" altLang="zh-CN"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98" name="Line 42"/>
          <p:cNvSpPr>
            <a:spLocks noChangeShapeType="1"/>
          </p:cNvSpPr>
          <p:nvPr/>
        </p:nvSpPr>
        <p:spPr bwMode="auto">
          <a:xfrm>
            <a:off x="4467254" y="2947980"/>
            <a:ext cx="0" cy="3857625"/>
          </a:xfrm>
          <a:prstGeom prst="line">
            <a:avLst/>
          </a:prstGeom>
          <a:noFill/>
          <a:ln w="38100">
            <a:solidFill>
              <a:srgbClr val="3333CC"/>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99" name="Group 43"/>
          <p:cNvGrpSpPr>
            <a:grpSpLocks/>
          </p:cNvGrpSpPr>
          <p:nvPr/>
        </p:nvGrpSpPr>
        <p:grpSpPr bwMode="auto">
          <a:xfrm>
            <a:off x="4089429" y="6054718"/>
            <a:ext cx="793750" cy="457200"/>
            <a:chOff x="2198" y="3205"/>
            <a:chExt cx="500" cy="288"/>
          </a:xfrm>
        </p:grpSpPr>
        <p:sp>
          <p:nvSpPr>
            <p:cNvPr id="100" name="Rectangle 44"/>
            <p:cNvSpPr>
              <a:spLocks noChangeArrowheads="1"/>
            </p:cNvSpPr>
            <p:nvPr/>
          </p:nvSpPr>
          <p:spPr bwMode="auto">
            <a:xfrm>
              <a:off x="2244" y="3282"/>
              <a:ext cx="408" cy="162"/>
            </a:xfrm>
            <a:prstGeom prst="rect">
              <a:avLst/>
            </a:prstGeom>
            <a:solidFill>
              <a:srgbClr val="FFFF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1" name="Text Box 45"/>
            <p:cNvSpPr txBox="1">
              <a:spLocks noChangeArrowheads="1"/>
            </p:cNvSpPr>
            <p:nvPr/>
          </p:nvSpPr>
          <p:spPr bwMode="auto">
            <a:xfrm>
              <a:off x="2198" y="3205"/>
              <a:ext cx="500" cy="288"/>
            </a:xfrm>
            <a:prstGeom prst="rect">
              <a:avLst/>
            </a:prstGeom>
            <a:noFill/>
            <a:ln w="9525">
              <a:noFill/>
              <a:miter lim="800000"/>
              <a:headEnd/>
              <a:tailEnd/>
            </a:ln>
            <a:effectLst/>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3333CC"/>
                  </a:solidFill>
                  <a:effectLst/>
                  <a:uLnTx/>
                  <a:uFillTx/>
                  <a:latin typeface="Comic Sans MS" pitchFamily="66" charset="0"/>
                  <a:ea typeface="宋体" pitchFamily="2" charset="-122"/>
                </a:rPr>
                <a:t>时间</a:t>
              </a:r>
              <a:endParaRPr kumimoji="0" lang="zh-CN" altLang="en-US" sz="1800" b="0" i="0" u="none" strike="noStrike" kern="0" cap="none" spc="0" normalizeH="0" baseline="0" noProof="0">
                <a:ln>
                  <a:noFill/>
                </a:ln>
                <a:solidFill>
                  <a:sysClr val="windowText" lastClr="000000"/>
                </a:solidFill>
                <a:effectLst/>
                <a:uLnTx/>
                <a:uFillTx/>
                <a:ea typeface="宋体" pitchFamily="2" charset="-122"/>
              </a:endParaRPr>
            </a:p>
          </p:txBody>
        </p:sp>
      </p:grpSp>
      <p:sp>
        <p:nvSpPr>
          <p:cNvPr id="102" name="AutoShape 46"/>
          <p:cNvSpPr>
            <a:spLocks noChangeArrowheads="1"/>
          </p:cNvSpPr>
          <p:nvPr/>
        </p:nvSpPr>
        <p:spPr bwMode="auto">
          <a:xfrm>
            <a:off x="3070254" y="3362318"/>
            <a:ext cx="1812925" cy="565150"/>
          </a:xfrm>
          <a:prstGeom prst="wedgeRoundRectCallout">
            <a:avLst>
              <a:gd name="adj1" fmla="val 57792"/>
              <a:gd name="adj2" fmla="val 124718"/>
              <a:gd name="adj3" fmla="val 16667"/>
            </a:avLst>
          </a:prstGeom>
          <a:solidFill>
            <a:srgbClr val="00CC99"/>
          </a:solidFill>
          <a:ln w="9525">
            <a:solidFill>
              <a:srgbClr val="000000"/>
            </a:solidFill>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CC0066"/>
                </a:solidFill>
                <a:effectLst/>
                <a:uLnTx/>
                <a:uFillTx/>
                <a:latin typeface="华文中宋" pitchFamily="2" charset="-122"/>
                <a:ea typeface="华文中宋" pitchFamily="2" charset="-122"/>
              </a:rPr>
              <a:t>握手报文</a:t>
            </a:r>
            <a:r>
              <a:rPr kumimoji="0" lang="zh-CN" altLang="en-US" sz="1800" b="0" i="0" u="none" strike="noStrike" kern="0" cap="none" spc="0" normalizeH="0" baseline="0" noProof="0">
                <a:ln>
                  <a:noFill/>
                </a:ln>
                <a:solidFill>
                  <a:sysClr val="windowText" lastClr="000000"/>
                </a:solidFill>
                <a:effectLst/>
                <a:uLnTx/>
                <a:uFillTx/>
                <a:ea typeface="宋体" pitchFamily="2" charset="-122"/>
              </a:rPr>
              <a:t> </a:t>
            </a:r>
          </a:p>
        </p:txBody>
      </p:sp>
      <p:sp>
        <p:nvSpPr>
          <p:cNvPr id="103" name="AutoShape 47"/>
          <p:cNvSpPr>
            <a:spLocks noChangeArrowheads="1"/>
          </p:cNvSpPr>
          <p:nvPr/>
        </p:nvSpPr>
        <p:spPr bwMode="auto">
          <a:xfrm>
            <a:off x="2743229" y="5583230"/>
            <a:ext cx="1812925" cy="565150"/>
          </a:xfrm>
          <a:prstGeom prst="wedgeRoundRectCallout">
            <a:avLst>
              <a:gd name="adj1" fmla="val 75833"/>
              <a:gd name="adj2" fmla="val -43537"/>
              <a:gd name="adj3" fmla="val 16667"/>
            </a:avLst>
          </a:prstGeom>
          <a:solidFill>
            <a:srgbClr val="00CC99"/>
          </a:solidFill>
          <a:ln w="9525">
            <a:solidFill>
              <a:srgbClr val="000000"/>
            </a:solidFill>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CC0066"/>
                </a:solidFill>
                <a:effectLst/>
                <a:uLnTx/>
                <a:uFillTx/>
                <a:latin typeface="华文中宋" pitchFamily="2" charset="-122"/>
                <a:ea typeface="华文中宋" pitchFamily="2" charset="-122"/>
              </a:rPr>
              <a:t>数据报文</a:t>
            </a:r>
            <a:r>
              <a:rPr kumimoji="0" lang="zh-CN" altLang="en-US" sz="1800" b="0" i="0" u="none" strike="noStrike" kern="0" cap="none" spc="0" normalizeH="0" baseline="0" noProof="0">
                <a:ln>
                  <a:noFill/>
                </a:ln>
                <a:solidFill>
                  <a:sysClr val="windowText" lastClr="000000"/>
                </a:solidFill>
                <a:effectLst/>
                <a:uLnTx/>
                <a:uFillTx/>
                <a:ea typeface="宋体" pitchFamily="2" charset="-122"/>
              </a:rPr>
              <a:t> </a:t>
            </a:r>
          </a:p>
        </p:txBody>
      </p:sp>
      <p:sp>
        <p:nvSpPr>
          <p:cNvPr id="104" name="AutoShape 48"/>
          <p:cNvSpPr>
            <a:spLocks/>
          </p:cNvSpPr>
          <p:nvPr/>
        </p:nvSpPr>
        <p:spPr bwMode="auto">
          <a:xfrm>
            <a:off x="5121304" y="5137143"/>
            <a:ext cx="184150" cy="917575"/>
          </a:xfrm>
          <a:prstGeom prst="leftBrace">
            <a:avLst>
              <a:gd name="adj1" fmla="val 41523"/>
              <a:gd name="adj2" fmla="val 50000"/>
            </a:avLst>
          </a:prstGeom>
          <a:noFill/>
          <a:ln w="38100">
            <a:solidFill>
              <a:srgbClr val="CC006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5" name="AutoShape 49"/>
          <p:cNvSpPr>
            <a:spLocks/>
          </p:cNvSpPr>
          <p:nvPr/>
        </p:nvSpPr>
        <p:spPr bwMode="auto">
          <a:xfrm>
            <a:off x="5121304" y="3873493"/>
            <a:ext cx="184150" cy="917575"/>
          </a:xfrm>
          <a:prstGeom prst="leftBrace">
            <a:avLst>
              <a:gd name="adj1" fmla="val 41523"/>
              <a:gd name="adj2" fmla="val 50000"/>
            </a:avLst>
          </a:prstGeom>
          <a:noFill/>
          <a:ln w="38100">
            <a:solidFill>
              <a:srgbClr val="CC0066"/>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6" name="Text Box 38"/>
          <p:cNvSpPr txBox="1">
            <a:spLocks noChangeArrowheads="1"/>
          </p:cNvSpPr>
          <p:nvPr/>
        </p:nvSpPr>
        <p:spPr bwMode="auto">
          <a:xfrm>
            <a:off x="5143504" y="5072074"/>
            <a:ext cx="3794125" cy="304800"/>
          </a:xfrm>
          <a:prstGeom prst="rect">
            <a:avLst/>
          </a:prstGeom>
          <a:noFill/>
          <a:ln w="9525">
            <a:noFill/>
            <a:miter lim="800000"/>
            <a:headEnd/>
            <a:tailEnd/>
          </a:ln>
          <a:effectLst/>
        </p:spPr>
        <p:txBody>
          <a:bodyPr>
            <a:spAutoFit/>
          </a:bodyPr>
          <a:lstStyle/>
          <a:p>
            <a:pPr algn="l"/>
            <a:r>
              <a:rPr lang="en-US" altLang="zh-CN" sz="1400" dirty="0">
                <a:solidFill>
                  <a:srgbClr val="FF0000"/>
                </a:solidFill>
                <a:latin typeface="Comic Sans MS" pitchFamily="66" charset="0"/>
                <a:ea typeface="宋体" pitchFamily="2" charset="-122"/>
              </a:rPr>
              <a:t>Get http://www.awl.com/kurose-ross</a:t>
            </a:r>
            <a:endParaRPr lang="en-US" altLang="zh-CN" dirty="0">
              <a:ea typeface="宋体" pitchFamily="2" charset="-122"/>
            </a:endParaRPr>
          </a:p>
        </p:txBody>
      </p:sp>
      <p:sp>
        <p:nvSpPr>
          <p:cNvPr id="2" name="灯片编号占位符 1">
            <a:extLst>
              <a:ext uri="{FF2B5EF4-FFF2-40B4-BE49-F238E27FC236}">
                <a16:creationId xmlns:a16="http://schemas.microsoft.com/office/drawing/2014/main" id="{F14FFCD8-0F8D-4825-B82D-7A08280C1369}"/>
              </a:ext>
            </a:extLst>
          </p:cNvPr>
          <p:cNvSpPr>
            <a:spLocks noGrp="1"/>
          </p:cNvSpPr>
          <p:nvPr>
            <p:ph type="sldNum" sz="quarter" idx="12"/>
          </p:nvPr>
        </p:nvSpPr>
        <p:spPr/>
        <p:txBody>
          <a:bodyPr/>
          <a:lstStyle/>
          <a:p>
            <a:pPr>
              <a:defRPr/>
            </a:pPr>
            <a:fld id="{1AAF2C16-F320-410B-BAE0-19C806763A7B}" type="slidenum">
              <a:rPr lang="zh-CN" altLang="en-US" smtClean="0"/>
              <a:pPr>
                <a:defRPr/>
              </a:pPr>
              <a:t>37</a:t>
            </a:fld>
            <a:endParaRPr lang="zh-CN" altLang="en-US"/>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dissolve">
                                      <p:cBhvr>
                                        <p:cTn id="10" dur="500"/>
                                        <p:tgtEl>
                                          <p:spTgt spid="10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dissolve">
                                      <p:cBhvr>
                                        <p:cTn id="15" dur="500"/>
                                        <p:tgtEl>
                                          <p:spTgt spid="10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dissolve">
                                      <p:cBhvr>
                                        <p:cTn id="18"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3763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一、网络协议</a:t>
            </a:r>
            <a:endParaRPr lang="en-US" altLang="zh-CN" sz="2400" dirty="0">
              <a:solidFill>
                <a:srgbClr val="215978"/>
              </a:solidFill>
              <a:ea typeface="宋体" panose="02010600030101010101" pitchFamily="2" charset="-122"/>
            </a:endParaRPr>
          </a:p>
          <a:p>
            <a:pPr eaLnBrk="1" hangingPunct="1">
              <a:buFont typeface="Wingdings" panose="05000000000000000000" pitchFamily="2" charset="2"/>
              <a:buNone/>
            </a:pPr>
            <a:r>
              <a:rPr lang="en-US" altLang="zh-CN" sz="2000" dirty="0">
                <a:solidFill>
                  <a:srgbClr val="215978"/>
                </a:solidFill>
                <a:ea typeface="宋体" panose="02010600030101010101" pitchFamily="2" charset="-122"/>
              </a:rPr>
              <a:t>  </a:t>
            </a: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80" name="Rectangle 3"/>
          <p:cNvSpPr txBox="1">
            <a:spLocks noChangeArrowheads="1"/>
          </p:cNvSpPr>
          <p:nvPr/>
        </p:nvSpPr>
        <p:spPr bwMode="auto">
          <a:xfrm>
            <a:off x="533400" y="2482877"/>
            <a:ext cx="4419600" cy="2054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0">
              <a:lnSpc>
                <a:spcPct val="100000"/>
              </a:lnSpc>
              <a:spcBef>
                <a:spcPct val="20000"/>
              </a:spcBef>
              <a:spcAft>
                <a:spcPct val="0"/>
              </a:spcAft>
              <a:buClr>
                <a:srgbClr val="3333CC"/>
              </a:buClr>
              <a:buSzPct val="85000"/>
              <a:buFont typeface="Wingdings" pitchFamily="2" charset="2"/>
              <a:buNone/>
              <a:tabLst/>
              <a:defRPr/>
            </a:pPr>
            <a:r>
              <a:rPr kumimoji="0" lang="zh-CN" altLang="en-US" sz="2200" b="1" i="0" u="none" strike="noStrike" kern="0" cap="none" spc="0" normalizeH="0" baseline="0" noProof="0" dirty="0">
                <a:ln>
                  <a:noFill/>
                </a:ln>
                <a:solidFill>
                  <a:srgbClr val="FF0000"/>
                </a:solidFill>
                <a:effectLst/>
                <a:uLnTx/>
                <a:uFillTx/>
                <a:latin typeface="Times New Roman"/>
                <a:ea typeface="华文中宋" pitchFamily="2" charset="-122"/>
                <a:cs typeface="+mn-cs"/>
              </a:rPr>
              <a:t>人类任何时候都在执行协议。</a:t>
            </a:r>
          </a:p>
          <a:p>
            <a:pPr marL="342900" marR="0" lvl="0" indent="-342900" algn="l" defTabSz="914400" rtl="0" eaLnBrk="1" fontAlgn="base" latinLnBrk="0" hangingPunct="0">
              <a:lnSpc>
                <a:spcPct val="100000"/>
              </a:lnSpc>
              <a:spcBef>
                <a:spcPct val="20000"/>
              </a:spcBef>
              <a:spcAft>
                <a:spcPct val="0"/>
              </a:spcAft>
              <a:buClr>
                <a:srgbClr val="3333CC"/>
              </a:buClr>
              <a:buSzPct val="85000"/>
              <a:buFont typeface="Wingdings" pitchFamily="2" charset="2"/>
              <a:buNone/>
              <a:tabLst/>
              <a:defRPr/>
            </a:pPr>
            <a:r>
              <a:rPr kumimoji="0" lang="zh-CN" altLang="en-US" sz="2200" b="1" i="0" u="none" strike="noStrike" kern="0" cap="none" spc="0" normalizeH="0" baseline="0" noProof="0" dirty="0">
                <a:ln>
                  <a:noFill/>
                </a:ln>
                <a:solidFill>
                  <a:srgbClr val="000000"/>
                </a:solidFill>
                <a:effectLst/>
                <a:uLnTx/>
                <a:uFillTx/>
                <a:latin typeface="Times New Roman"/>
                <a:ea typeface="华文中宋" pitchFamily="2" charset="-122"/>
                <a:cs typeface="+mn-cs"/>
              </a:rPr>
              <a:t>例：问时间。</a:t>
            </a:r>
          </a:p>
          <a:p>
            <a:pPr marL="342900" marR="0" lvl="0" indent="-342900" algn="l" defTabSz="914400" rtl="0" eaLnBrk="1" fontAlgn="base" latinLnBrk="0" hangingPunct="0">
              <a:lnSpc>
                <a:spcPct val="100000"/>
              </a:lnSpc>
              <a:spcBef>
                <a:spcPct val="20000"/>
              </a:spcBef>
              <a:spcAft>
                <a:spcPct val="0"/>
              </a:spcAft>
              <a:buClr>
                <a:srgbClr val="4D4D4D"/>
              </a:buClr>
              <a:buSzPct val="85000"/>
              <a:buFont typeface="Wingdings" pitchFamily="2" charset="2"/>
              <a:buChar char="ü"/>
              <a:tabLst/>
              <a:defRPr/>
            </a:pPr>
            <a:r>
              <a:rPr kumimoji="0" lang="zh-CN" altLang="en-US" sz="2200" b="1" i="0" u="none" strike="noStrike" kern="0" cap="none" spc="0" normalizeH="0" baseline="0" noProof="0" dirty="0">
                <a:ln>
                  <a:noFill/>
                </a:ln>
                <a:solidFill>
                  <a:srgbClr val="3333CC"/>
                </a:solidFill>
                <a:effectLst/>
                <a:uLnTx/>
                <a:uFillTx/>
                <a:latin typeface="Times New Roman"/>
                <a:ea typeface="楷体_GB2312" pitchFamily="49" charset="-122"/>
                <a:cs typeface="+mn-cs"/>
              </a:rPr>
              <a:t>正常情况：</a:t>
            </a:r>
            <a:r>
              <a:rPr kumimoji="0" lang="zh-CN" altLang="en-US" sz="2200" b="1" i="0" u="none" strike="noStrike" kern="0" cap="none" spc="0" normalizeH="0" baseline="0" noProof="0" dirty="0">
                <a:ln>
                  <a:noFill/>
                </a:ln>
                <a:solidFill>
                  <a:srgbClr val="000000"/>
                </a:solidFill>
                <a:effectLst/>
                <a:uLnTx/>
                <a:uFillTx/>
                <a:latin typeface="Times New Roman"/>
                <a:ea typeface="华文中宋" pitchFamily="2" charset="-122"/>
                <a:cs typeface="+mn-cs"/>
                <a:hlinkClick r:id="" action="ppaction://noaction"/>
              </a:rPr>
              <a:t>如图</a:t>
            </a:r>
            <a:r>
              <a:rPr kumimoji="0" lang="en-US" altLang="zh-CN" sz="2200" b="1" i="0" u="none" strike="noStrike" kern="0" cap="none" spc="0" normalizeH="0" baseline="0" noProof="0" dirty="0">
                <a:ln>
                  <a:noFill/>
                </a:ln>
                <a:solidFill>
                  <a:srgbClr val="000000"/>
                </a:solidFill>
                <a:effectLst/>
                <a:uLnTx/>
                <a:uFillTx/>
                <a:latin typeface="Times New Roman"/>
                <a:ea typeface="华文中宋" pitchFamily="2" charset="-122"/>
                <a:cs typeface="+mn-cs"/>
                <a:hlinkClick r:id="" action="ppaction://noaction"/>
              </a:rPr>
              <a:t>1-2</a:t>
            </a:r>
            <a:r>
              <a:rPr kumimoji="0" lang="en-US" altLang="zh-CN" sz="2200" b="1" i="0" u="none" strike="noStrike" kern="0" cap="none" spc="0" normalizeH="0" baseline="0" noProof="0" dirty="0">
                <a:ln>
                  <a:noFill/>
                </a:ln>
                <a:solidFill>
                  <a:srgbClr val="000000"/>
                </a:solidFill>
                <a:effectLst/>
                <a:uLnTx/>
                <a:uFillTx/>
                <a:latin typeface="华文中宋" pitchFamily="2" charset="-122"/>
                <a:ea typeface="华文中宋" pitchFamily="2" charset="-122"/>
                <a:cs typeface="+mn-cs"/>
                <a:hlinkClick r:id="" action="ppaction://noaction"/>
              </a:rPr>
              <a:t> </a:t>
            </a:r>
            <a:endParaRPr kumimoji="0" lang="en-US" altLang="zh-CN" sz="2200" b="1" i="0" u="none" strike="noStrike" kern="0" cap="none" spc="0" normalizeH="0" baseline="0" noProof="0" dirty="0">
              <a:ln>
                <a:noFill/>
              </a:ln>
              <a:solidFill>
                <a:srgbClr val="000000"/>
              </a:solidFill>
              <a:effectLst/>
              <a:uLnTx/>
              <a:uFillTx/>
              <a:latin typeface="华文中宋" pitchFamily="2" charset="-122"/>
              <a:ea typeface="华文中宋" pitchFamily="2" charset="-122"/>
              <a:cs typeface="+mn-cs"/>
            </a:endParaRPr>
          </a:p>
          <a:p>
            <a:pPr marL="342900" marR="0" lvl="0" indent="-342900" algn="l" defTabSz="914400" rtl="0" eaLnBrk="1" fontAlgn="base" latinLnBrk="0" hangingPunct="0">
              <a:lnSpc>
                <a:spcPct val="100000"/>
              </a:lnSpc>
              <a:spcBef>
                <a:spcPct val="20000"/>
              </a:spcBef>
              <a:spcAft>
                <a:spcPct val="0"/>
              </a:spcAft>
              <a:buClr>
                <a:srgbClr val="4D4D4D"/>
              </a:buClr>
              <a:buSzPct val="85000"/>
              <a:buFont typeface="Wingdings" pitchFamily="2" charset="2"/>
              <a:buChar char="ü"/>
              <a:tabLst/>
              <a:defRPr/>
            </a:pPr>
            <a:r>
              <a:rPr kumimoji="0" lang="zh-CN" altLang="en-US" sz="2200" b="1" i="0" u="none" strike="noStrike" kern="0" cap="none" spc="0" normalizeH="0" baseline="0" noProof="0" dirty="0">
                <a:ln>
                  <a:noFill/>
                </a:ln>
                <a:solidFill>
                  <a:srgbClr val="3333CC"/>
                </a:solidFill>
                <a:effectLst/>
                <a:uLnTx/>
                <a:uFillTx/>
                <a:latin typeface="Times New Roman"/>
                <a:ea typeface="楷体_GB2312" pitchFamily="49" charset="-122"/>
                <a:cs typeface="+mn-cs"/>
              </a:rPr>
              <a:t>不正常情况：</a:t>
            </a:r>
            <a:r>
              <a:rPr kumimoji="0" lang="zh-CN" altLang="en-US" sz="2200" b="1" i="0" u="none" strike="noStrike" kern="0" cap="none" spc="0" normalizeH="0" baseline="0" noProof="0" dirty="0">
                <a:ln>
                  <a:noFill/>
                </a:ln>
                <a:solidFill>
                  <a:srgbClr val="000000"/>
                </a:solidFill>
                <a:effectLst/>
                <a:uLnTx/>
                <a:uFillTx/>
                <a:latin typeface="Times New Roman"/>
                <a:ea typeface="华文中宋" pitchFamily="2" charset="-122"/>
                <a:cs typeface="+mn-cs"/>
              </a:rPr>
              <a:t>  </a:t>
            </a:r>
            <a:endParaRPr kumimoji="0" lang="zh-CN" altLang="en-US" sz="2200" b="1" i="0" u="none" strike="noStrike" kern="0" cap="none" spc="0" normalizeH="0" baseline="0" noProof="0" dirty="0">
              <a:ln>
                <a:noFill/>
              </a:ln>
              <a:solidFill>
                <a:srgbClr val="000000"/>
              </a:solidFill>
              <a:effectLst/>
              <a:uLnTx/>
              <a:uFillTx/>
              <a:latin typeface="华文中宋" pitchFamily="2" charset="-122"/>
              <a:ea typeface="华文中宋" pitchFamily="2" charset="-122"/>
              <a:cs typeface="+mn-cs"/>
            </a:endParaRPr>
          </a:p>
        </p:txBody>
      </p:sp>
      <p:sp>
        <p:nvSpPr>
          <p:cNvPr id="84" name="AutoShape 4"/>
          <p:cNvSpPr>
            <a:spLocks noChangeArrowheads="1"/>
          </p:cNvSpPr>
          <p:nvPr/>
        </p:nvSpPr>
        <p:spPr bwMode="auto">
          <a:xfrm rot="2700000">
            <a:off x="1621632" y="4983963"/>
            <a:ext cx="236537" cy="568325"/>
          </a:xfrm>
          <a:prstGeom prst="downArrow">
            <a:avLst>
              <a:gd name="adj1" fmla="val 50000"/>
              <a:gd name="adj2" fmla="val 60067"/>
            </a:avLst>
          </a:prstGeom>
          <a:solidFill>
            <a:srgbClr val="00CC99"/>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2"/>
              </a:solidFill>
              <a:effectLst/>
              <a:uLnTx/>
              <a:uFillTx/>
            </a:endParaRPr>
          </a:p>
        </p:txBody>
      </p:sp>
      <p:sp>
        <p:nvSpPr>
          <p:cNvPr id="91" name="AutoShape 25"/>
          <p:cNvSpPr>
            <a:spLocks noChangeArrowheads="1"/>
          </p:cNvSpPr>
          <p:nvPr/>
        </p:nvSpPr>
        <p:spPr bwMode="auto">
          <a:xfrm rot="18900000">
            <a:off x="3666723" y="5001034"/>
            <a:ext cx="236537" cy="568325"/>
          </a:xfrm>
          <a:prstGeom prst="downArrow">
            <a:avLst>
              <a:gd name="adj1" fmla="val 50000"/>
              <a:gd name="adj2" fmla="val 60067"/>
            </a:avLst>
          </a:prstGeom>
          <a:solidFill>
            <a:srgbClr val="00CC99"/>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2"/>
              </a:solidFill>
              <a:effectLst/>
              <a:uLnTx/>
              <a:uFillTx/>
            </a:endParaRPr>
          </a:p>
        </p:txBody>
      </p:sp>
      <p:sp>
        <p:nvSpPr>
          <p:cNvPr id="95" name="Text Box 26"/>
          <p:cNvSpPr txBox="1">
            <a:spLocks noChangeArrowheads="1"/>
          </p:cNvSpPr>
          <p:nvPr/>
        </p:nvSpPr>
        <p:spPr bwMode="auto">
          <a:xfrm>
            <a:off x="304800" y="5748344"/>
            <a:ext cx="2705100" cy="784830"/>
          </a:xfrm>
          <a:prstGeom prst="rect">
            <a:avLst/>
          </a:prstGeom>
          <a:noFill/>
          <a:ln w="9525">
            <a:noFill/>
            <a:miter lim="800000"/>
            <a:headEnd/>
            <a:tailEnd/>
          </a:ln>
          <a:effectLst/>
        </p:spPr>
        <p:txBody>
          <a:bodyPr>
            <a:spAutoFit/>
          </a:bodyPr>
          <a:lstStyle/>
          <a:p>
            <a:pPr algn="l">
              <a:spcBef>
                <a:spcPct val="50000"/>
              </a:spcBef>
            </a:pPr>
            <a:r>
              <a:rPr lang="zh-CN" altLang="en-US" b="1" dirty="0">
                <a:solidFill>
                  <a:schemeClr val="tx2"/>
                </a:solidFill>
                <a:latin typeface="华文中宋" pitchFamily="2" charset="-122"/>
                <a:ea typeface="华文中宋" pitchFamily="2" charset="-122"/>
              </a:rPr>
              <a:t>“不要烦我”</a:t>
            </a:r>
          </a:p>
          <a:p>
            <a:pPr algn="l">
              <a:spcBef>
                <a:spcPct val="50000"/>
              </a:spcBef>
            </a:pPr>
            <a:r>
              <a:rPr lang="zh-CN" altLang="en-US" b="1" dirty="0">
                <a:solidFill>
                  <a:schemeClr val="tx2"/>
                </a:solidFill>
                <a:latin typeface="华文中宋" pitchFamily="2" charset="-122"/>
                <a:ea typeface="华文中宋" pitchFamily="2" charset="-122"/>
              </a:rPr>
              <a:t>“我不会说 中文”</a:t>
            </a:r>
          </a:p>
        </p:txBody>
      </p:sp>
      <p:sp>
        <p:nvSpPr>
          <p:cNvPr id="99" name="Text Box 27"/>
          <p:cNvSpPr txBox="1">
            <a:spLocks noChangeArrowheads="1"/>
          </p:cNvSpPr>
          <p:nvPr/>
        </p:nvSpPr>
        <p:spPr bwMode="auto">
          <a:xfrm>
            <a:off x="3216274" y="5748344"/>
            <a:ext cx="1927230" cy="369332"/>
          </a:xfrm>
          <a:prstGeom prst="rect">
            <a:avLst/>
          </a:prstGeom>
          <a:noFill/>
          <a:ln w="9525">
            <a:noFill/>
            <a:miter lim="800000"/>
            <a:headEnd/>
            <a:tailEnd/>
          </a:ln>
          <a:effectLst/>
        </p:spPr>
        <p:txBody>
          <a:bodyPr wrap="square">
            <a:spAutoFit/>
          </a:bodyPr>
          <a:lstStyle/>
          <a:p>
            <a:pPr algn="l" eaLnBrk="1">
              <a:spcBef>
                <a:spcPct val="20000"/>
              </a:spcBef>
              <a:buClr>
                <a:schemeClr val="accent2"/>
              </a:buClr>
              <a:buSzPct val="85000"/>
              <a:buFont typeface="Wingdings" pitchFamily="2" charset="2"/>
              <a:buNone/>
            </a:pPr>
            <a:r>
              <a:rPr lang="zh-CN" altLang="en-US" b="1" dirty="0">
                <a:solidFill>
                  <a:schemeClr val="tx2"/>
                </a:solidFill>
                <a:latin typeface="华文中宋" pitchFamily="2" charset="-122"/>
                <a:ea typeface="华文中宋" pitchFamily="2" charset="-122"/>
              </a:rPr>
              <a:t>得不到任何回答</a:t>
            </a:r>
          </a:p>
        </p:txBody>
      </p:sp>
      <p:sp>
        <p:nvSpPr>
          <p:cNvPr id="106" name="Text Box 29"/>
          <p:cNvSpPr txBox="1">
            <a:spLocks noChangeArrowheads="1"/>
          </p:cNvSpPr>
          <p:nvPr/>
        </p:nvSpPr>
        <p:spPr bwMode="auto">
          <a:xfrm>
            <a:off x="1643042" y="4572008"/>
            <a:ext cx="2632075" cy="461665"/>
          </a:xfrm>
          <a:prstGeom prst="rect">
            <a:avLst/>
          </a:prstGeom>
          <a:noFill/>
          <a:ln w="9525">
            <a:noFill/>
            <a:miter lim="800000"/>
            <a:headEnd/>
            <a:tailEnd/>
          </a:ln>
          <a:effectLst/>
        </p:spPr>
        <p:txBody>
          <a:bodyPr>
            <a:spAutoFit/>
          </a:bodyPr>
          <a:lstStyle/>
          <a:p>
            <a:pPr algn="l">
              <a:spcBef>
                <a:spcPct val="50000"/>
              </a:spcBef>
            </a:pPr>
            <a:r>
              <a:rPr lang="zh-CN" altLang="en-US" sz="2400" b="1" dirty="0">
                <a:solidFill>
                  <a:schemeClr val="tx2"/>
                </a:solidFill>
                <a:latin typeface="华文中宋" pitchFamily="2" charset="-122"/>
                <a:ea typeface="华文中宋" pitchFamily="2" charset="-122"/>
              </a:rPr>
              <a:t>    “你好”</a:t>
            </a:r>
          </a:p>
        </p:txBody>
      </p:sp>
      <p:sp>
        <p:nvSpPr>
          <p:cNvPr id="107" name="Text Box 30"/>
          <p:cNvSpPr txBox="1">
            <a:spLocks noChangeArrowheads="1"/>
          </p:cNvSpPr>
          <p:nvPr/>
        </p:nvSpPr>
        <p:spPr bwMode="auto">
          <a:xfrm>
            <a:off x="5143504" y="2549524"/>
            <a:ext cx="3830637" cy="3985706"/>
          </a:xfrm>
          <a:prstGeom prst="rect">
            <a:avLst/>
          </a:prstGeom>
          <a:noFill/>
          <a:ln w="9525">
            <a:solidFill>
              <a:srgbClr val="FF0000"/>
            </a:solidFill>
            <a:miter lim="800000"/>
            <a:headEnd/>
            <a:tailEnd/>
          </a:ln>
          <a:effectLst/>
        </p:spPr>
        <p:txBody>
          <a:bodyPr wrap="square">
            <a:spAutoFit/>
          </a:bodyPr>
          <a:lstStyle/>
          <a:p>
            <a:pPr marL="0" marR="0" lvl="0" indent="0" algn="l" defTabSz="914400" eaLnBrk="1" fontAlgn="auto" latinLnBrk="0" hangingPunct="1">
              <a:lnSpc>
                <a:spcPct val="115000"/>
              </a:lnSpc>
              <a:spcBef>
                <a:spcPts val="0"/>
              </a:spcBef>
              <a:spcAft>
                <a:spcPts val="0"/>
              </a:spcAft>
              <a:buClrTx/>
              <a:buSzTx/>
              <a:buFontTx/>
              <a:buNone/>
              <a:tabLst/>
              <a:defRPr/>
            </a:pPr>
            <a:r>
              <a:rPr kumimoji="0" lang="zh-CN" altLang="en-US" sz="2200" b="1" i="0" u="sng" strike="noStrike" kern="0" cap="none" spc="0" normalizeH="0" baseline="0" noProof="0" dirty="0">
                <a:ln>
                  <a:noFill/>
                </a:ln>
                <a:solidFill>
                  <a:srgbClr val="3333CC"/>
                </a:solidFill>
                <a:effectLst/>
                <a:uLnTx/>
                <a:uFillTx/>
                <a:latin typeface="楷体_GB2312" pitchFamily="49" charset="-122"/>
                <a:ea typeface="楷体_GB2312" pitchFamily="49" charset="-122"/>
              </a:rPr>
              <a:t>协议过程：</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   …</a:t>
            </a: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发送“特定”报文</a:t>
            </a:r>
          </a:p>
          <a:p>
            <a:pPr marL="0" marR="0" lvl="0" indent="0" algn="l" defTabSz="914400" eaLnBrk="1" fontAlgn="auto" latinLnBrk="0" hangingPunct="1">
              <a:lnSpc>
                <a:spcPct val="115000"/>
              </a:lnSpc>
              <a:spcBef>
                <a:spcPts val="0"/>
              </a:spcBef>
              <a:spcAft>
                <a:spcPts val="0"/>
              </a:spcAft>
              <a:buClrTx/>
              <a:buSzTx/>
              <a:buFontTx/>
              <a:buNone/>
              <a:tabLst/>
              <a:defRPr/>
            </a:pPr>
            <a:r>
              <a:rPr kumimoji="0" lang="en-US" altLang="zh-CN"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   …</a:t>
            </a: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根据收到的“应答”报文或其他事件采取动作</a:t>
            </a:r>
          </a:p>
          <a:p>
            <a:pPr marL="0" marR="0" lvl="0" indent="0" algn="l" defTabSz="914400" eaLnBrk="1" fontAlgn="auto" latinLnBrk="0" hangingPunct="1">
              <a:lnSpc>
                <a:spcPct val="115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endParaRPr>
          </a:p>
          <a:p>
            <a:pPr marL="0" marR="0" lvl="0" indent="0" algn="l" defTabSz="914400" eaLnBrk="1" fontAlgn="auto" latinLnBrk="0" hangingPunct="1">
              <a:lnSpc>
                <a:spcPct val="115000"/>
              </a:lnSpc>
              <a:spcBef>
                <a:spcPts val="0"/>
              </a:spcBef>
              <a:spcAft>
                <a:spcPts val="0"/>
              </a:spcAft>
              <a:buClrTx/>
              <a:buSzTx/>
              <a:buFontTx/>
              <a:buNone/>
              <a:tabLst/>
              <a:defRPr/>
            </a:pPr>
            <a:r>
              <a:rPr kumimoji="0" lang="zh-CN" altLang="en-US" sz="2200" b="1" i="0" u="sng" strike="noStrike" kern="0" cap="none" spc="0" normalizeH="0" baseline="0" noProof="0" dirty="0">
                <a:ln>
                  <a:noFill/>
                </a:ln>
                <a:solidFill>
                  <a:srgbClr val="3333CC"/>
                </a:solidFill>
                <a:effectLst/>
                <a:uLnTx/>
                <a:uFillTx/>
                <a:latin typeface="楷体_GB2312" pitchFamily="49" charset="-122"/>
                <a:ea typeface="楷体_GB2312" pitchFamily="49" charset="-122"/>
              </a:rPr>
              <a:t>协议的核心：</a:t>
            </a: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报文的传输、接收及所采取的动作。</a:t>
            </a:r>
          </a:p>
          <a:p>
            <a:pPr marL="0" marR="0" lvl="0" indent="0" algn="l" defTabSz="914400" eaLnBrk="1" fontAlgn="auto" latinLnBrk="0" hangingPunct="1">
              <a:lnSpc>
                <a:spcPct val="115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 </a:t>
            </a:r>
          </a:p>
          <a:p>
            <a:pPr marL="0" marR="0" lvl="0" indent="0" algn="l" defTabSz="914400" eaLnBrk="1" fontAlgn="auto" latinLnBrk="0" hangingPunct="1">
              <a:lnSpc>
                <a:spcPct val="115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rgbClr val="FF0000"/>
                </a:solidFill>
                <a:effectLst/>
                <a:uLnTx/>
                <a:uFillTx/>
                <a:latin typeface="楷体_GB2312" pitchFamily="49" charset="-122"/>
                <a:ea typeface="楷体_GB2312" pitchFamily="49" charset="-122"/>
              </a:rPr>
              <a:t>双方执行不同的协议，就不能互动，不能完成工作 </a:t>
            </a:r>
          </a:p>
        </p:txBody>
      </p:sp>
      <p:sp>
        <p:nvSpPr>
          <p:cNvPr id="2" name="灯片编号占位符 1">
            <a:extLst>
              <a:ext uri="{FF2B5EF4-FFF2-40B4-BE49-F238E27FC236}">
                <a16:creationId xmlns:a16="http://schemas.microsoft.com/office/drawing/2014/main" id="{0885A1DA-177F-4332-8070-5E38F6E53C24}"/>
              </a:ext>
            </a:extLst>
          </p:cNvPr>
          <p:cNvSpPr>
            <a:spLocks noGrp="1"/>
          </p:cNvSpPr>
          <p:nvPr>
            <p:ph type="sldNum" sz="quarter" idx="12"/>
          </p:nvPr>
        </p:nvSpPr>
        <p:spPr/>
        <p:txBody>
          <a:bodyPr/>
          <a:lstStyle/>
          <a:p>
            <a:pPr>
              <a:defRPr/>
            </a:pPr>
            <a:fld id="{1AAF2C16-F320-410B-BAE0-19C806763A7B}" type="slidenum">
              <a:rPr lang="zh-CN" altLang="en-US" smtClean="0"/>
              <a:pPr>
                <a:defRPr/>
              </a:pPr>
              <a:t>38</a:t>
            </a:fld>
            <a:endParaRPr lang="zh-CN" altLang="en-US"/>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
                                            <p:txEl>
                                              <p:pRg st="1" end="1"/>
                                            </p:txEl>
                                          </p:spTgt>
                                        </p:tgtEl>
                                        <p:attrNameLst>
                                          <p:attrName>style.visibility</p:attrName>
                                        </p:attrNameLst>
                                      </p:cBhvr>
                                      <p:to>
                                        <p:strVal val="visible"/>
                                      </p:to>
                                    </p:set>
                                    <p:animEffect transition="in" filter="blinds(horizontal)">
                                      <p:cBhvr>
                                        <p:cTn id="7" dur="500"/>
                                        <p:tgtEl>
                                          <p:spTgt spid="80">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0">
                                            <p:txEl>
                                              <p:pRg st="2" end="2"/>
                                            </p:txEl>
                                          </p:spTgt>
                                        </p:tgtEl>
                                        <p:attrNameLst>
                                          <p:attrName>style.visibility</p:attrName>
                                        </p:attrNameLst>
                                      </p:cBhvr>
                                      <p:to>
                                        <p:strVal val="visible"/>
                                      </p:to>
                                    </p:set>
                                    <p:animEffect transition="in" filter="blinds(horizontal)">
                                      <p:cBhvr>
                                        <p:cTn id="10" dur="500"/>
                                        <p:tgtEl>
                                          <p:spTgt spid="80">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0">
                                            <p:txEl>
                                              <p:pRg st="3" end="3"/>
                                            </p:txEl>
                                          </p:spTgt>
                                        </p:tgtEl>
                                        <p:attrNameLst>
                                          <p:attrName>style.visibility</p:attrName>
                                        </p:attrNameLst>
                                      </p:cBhvr>
                                      <p:to>
                                        <p:strVal val="visible"/>
                                      </p:to>
                                    </p:set>
                                    <p:animEffect transition="in" filter="blinds(horizontal)">
                                      <p:cBhvr>
                                        <p:cTn id="13" dur="500"/>
                                        <p:tgtEl>
                                          <p:spTgt spid="80">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wipe(down)">
                                      <p:cBhvr>
                                        <p:cTn id="18" dur="500"/>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down)">
                                      <p:cBhvr>
                                        <p:cTn id="23" dur="500"/>
                                        <p:tgtEl>
                                          <p:spTgt spid="8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wipe(down)">
                                      <p:cBhvr>
                                        <p:cTn id="26" dur="500"/>
                                        <p:tgtEl>
                                          <p:spTgt spid="9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down)">
                                      <p:cBhvr>
                                        <p:cTn id="31" dur="500"/>
                                        <p:tgtEl>
                                          <p:spTgt spid="9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wipe(down)">
                                      <p:cBhvr>
                                        <p:cTn id="34" dur="500"/>
                                        <p:tgtEl>
                                          <p:spTgt spid="99"/>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Effect transition="in" filter="box(in)">
                                      <p:cBhvr>
                                        <p:cTn id="39"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animBg="1"/>
      <p:bldP spid="95" grpId="0"/>
      <p:bldP spid="99" grpId="0"/>
      <p:bldP spid="106" grpId="0"/>
      <p:bldP spid="10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871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二、</a:t>
            </a:r>
            <a:r>
              <a:rPr lang="en-US" altLang="zh-CN" sz="2400" dirty="0">
                <a:solidFill>
                  <a:srgbClr val="215978"/>
                </a:solidFill>
                <a:ea typeface="宋体" panose="02010600030101010101" pitchFamily="2" charset="-122"/>
              </a:rPr>
              <a:t> </a:t>
            </a:r>
            <a:r>
              <a:rPr lang="zh-CN" altLang="en-US" sz="2400" dirty="0">
                <a:solidFill>
                  <a:srgbClr val="215978"/>
                </a:solidFill>
                <a:ea typeface="宋体" panose="02010600030101010101" pitchFamily="2" charset="-122"/>
              </a:rPr>
              <a:t>协议分层</a:t>
            </a:r>
            <a:endParaRPr lang="en-US" altLang="zh-CN" sz="2400" dirty="0">
              <a:solidFill>
                <a:srgbClr val="215978"/>
              </a:solidFill>
              <a:ea typeface="宋体" panose="02010600030101010101" pitchFamily="2" charset="-122"/>
            </a:endParaRPr>
          </a:p>
          <a:p>
            <a:pPr eaLnBrk="1" hangingPunct="1">
              <a:buFont typeface="Wingdings 2" panose="05020102010507070707" pitchFamily="18" charset="2"/>
              <a:buNone/>
            </a:pP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4" name="Rectangle 3"/>
          <p:cNvSpPr txBox="1">
            <a:spLocks noChangeArrowheads="1"/>
          </p:cNvSpPr>
          <p:nvPr/>
        </p:nvSpPr>
        <p:spPr bwMode="auto">
          <a:xfrm>
            <a:off x="533400" y="2225675"/>
            <a:ext cx="7772400" cy="12747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0">
              <a:lnSpc>
                <a:spcPct val="125000"/>
              </a:lnSpc>
              <a:spcBef>
                <a:spcPct val="20000"/>
              </a:spcBef>
              <a:spcAft>
                <a:spcPct val="0"/>
              </a:spcAft>
              <a:buClr>
                <a:srgbClr val="3333CC"/>
              </a:buClr>
              <a:buSzPct val="85000"/>
              <a:buFont typeface="Wingdings" pitchFamily="2" charset="2"/>
              <a:buChar char="q"/>
              <a:tabLst/>
              <a:defRPr/>
            </a:pPr>
            <a:r>
              <a:rPr kumimoji="0" lang="zh-CN" altLang="en-US" sz="2200" b="1" i="0" u="none" strike="noStrike" kern="0" cap="none" spc="0" normalizeH="0" baseline="0" noProof="0" dirty="0">
                <a:ln>
                  <a:noFill/>
                </a:ln>
                <a:solidFill>
                  <a:srgbClr val="000000"/>
                </a:solidFill>
                <a:effectLst/>
                <a:uLnTx/>
                <a:uFillTx/>
                <a:latin typeface="Times New Roman"/>
                <a:ea typeface="华文中宋" pitchFamily="2" charset="-122"/>
                <a:cs typeface="+mn-cs"/>
              </a:rPr>
              <a:t>为了研究和设计方便，一般采用分层的方法，</a:t>
            </a:r>
            <a:r>
              <a:rPr kumimoji="0" lang="zh-CN" altLang="en-US" sz="2200" b="1" i="0" u="none" strike="noStrike" kern="0" cap="none" spc="0" normalizeH="0" baseline="0" noProof="0" dirty="0">
                <a:ln>
                  <a:noFill/>
                </a:ln>
                <a:solidFill>
                  <a:srgbClr val="FF0000"/>
                </a:solidFill>
                <a:effectLst/>
                <a:uLnTx/>
                <a:uFillTx/>
                <a:latin typeface="Times New Roman"/>
                <a:ea typeface="华文中宋" pitchFamily="2" charset="-122"/>
                <a:cs typeface="+mn-cs"/>
              </a:rPr>
              <a:t>即按照功能划分为若干个层次。</a:t>
            </a:r>
            <a:r>
              <a:rPr kumimoji="0" lang="zh-CN" altLang="en-US" sz="2200" b="1" i="0" u="none" strike="noStrike" kern="0" cap="none" spc="0" normalizeH="0" baseline="0" noProof="0" dirty="0">
                <a:ln>
                  <a:noFill/>
                </a:ln>
                <a:solidFill>
                  <a:srgbClr val="000000"/>
                </a:solidFill>
                <a:effectLst/>
                <a:uLnTx/>
                <a:uFillTx/>
                <a:latin typeface="Times New Roman"/>
                <a:ea typeface="华文中宋" pitchFamily="2" charset="-122"/>
                <a:cs typeface="+mn-cs"/>
              </a:rPr>
              <a:t>如图：</a:t>
            </a:r>
          </a:p>
        </p:txBody>
      </p:sp>
      <p:sp>
        <p:nvSpPr>
          <p:cNvPr id="46" name="Text Box 48"/>
          <p:cNvSpPr txBox="1">
            <a:spLocks noChangeArrowheads="1"/>
          </p:cNvSpPr>
          <p:nvPr/>
        </p:nvSpPr>
        <p:spPr bwMode="auto">
          <a:xfrm>
            <a:off x="785786" y="3429000"/>
            <a:ext cx="4643470" cy="3053978"/>
          </a:xfrm>
          <a:prstGeom prst="rect">
            <a:avLst/>
          </a:prstGeom>
          <a:noFill/>
          <a:ln w="9525">
            <a:noFill/>
            <a:miter lim="800000"/>
            <a:headEnd/>
            <a:tailEnd/>
          </a:ln>
          <a:effectLst/>
        </p:spPr>
        <p:txBody>
          <a:bodyPr wrap="square">
            <a:spAutoFit/>
          </a:bodyPr>
          <a:lstStyle/>
          <a:p>
            <a:pPr marL="0" marR="0" lvl="0" indent="0" algn="l" defTabSz="914400" eaLnBrk="1" fontAlgn="auto" latinLnBrk="0" hangingPunct="1">
              <a:lnSpc>
                <a:spcPct val="120000"/>
              </a:lnSpc>
              <a:spcBef>
                <a:spcPct val="15000"/>
              </a:spcBef>
              <a:spcAft>
                <a:spcPts val="0"/>
              </a:spcAft>
              <a:buClrTx/>
              <a:buSzPct val="85000"/>
              <a:buFont typeface="Wingdings" pitchFamily="2" charset="2"/>
              <a:buChar char="q"/>
              <a:tabLst/>
              <a:defRPr/>
            </a:pP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 </a:t>
            </a:r>
            <a:r>
              <a:rPr kumimoji="0" lang="zh-CN" altLang="en-US" sz="2200" b="1" i="0" u="none" strike="noStrike" kern="0" cap="none" spc="0" normalizeH="0" baseline="0" noProof="0" dirty="0">
                <a:ln>
                  <a:noFill/>
                </a:ln>
                <a:solidFill>
                  <a:srgbClr val="3333CC"/>
                </a:solidFill>
                <a:effectLst/>
                <a:uLnTx/>
                <a:uFillTx/>
                <a:latin typeface="楷体_GB2312" pitchFamily="49" charset="-122"/>
                <a:ea typeface="楷体_GB2312" pitchFamily="49" charset="-122"/>
              </a:rPr>
              <a:t>分层特点：</a:t>
            </a:r>
          </a:p>
          <a:p>
            <a:pPr marL="0" marR="0" lvl="0" indent="0" algn="l" defTabSz="914400" eaLnBrk="1" fontAlgn="auto" latinLnBrk="0" hangingPunct="1">
              <a:lnSpc>
                <a:spcPct val="120000"/>
              </a:lnSpc>
              <a:spcBef>
                <a:spcPct val="15000"/>
              </a:spcBef>
              <a:spcAft>
                <a:spcPts val="0"/>
              </a:spcAft>
              <a:buClr>
                <a:srgbClr val="3333CC"/>
              </a:buClr>
              <a:buSzPct val="85000"/>
              <a:buFont typeface="Wingdings" pitchFamily="2" charset="2"/>
              <a:buChar char="ü"/>
              <a:tabLst/>
              <a:defRPr/>
            </a:pP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 每层功能独立；</a:t>
            </a:r>
          </a:p>
          <a:p>
            <a:pPr marL="0" marR="0" lvl="0" indent="0" algn="l" defTabSz="914400" eaLnBrk="1" fontAlgn="auto" latinLnBrk="0" hangingPunct="1">
              <a:lnSpc>
                <a:spcPct val="120000"/>
              </a:lnSpc>
              <a:spcBef>
                <a:spcPct val="15000"/>
              </a:spcBef>
              <a:spcAft>
                <a:spcPts val="0"/>
              </a:spcAft>
              <a:buClr>
                <a:srgbClr val="3333CC"/>
              </a:buClr>
              <a:buSzPct val="85000"/>
              <a:buFont typeface="Wingdings" pitchFamily="2" charset="2"/>
              <a:buChar char="ü"/>
              <a:tabLst/>
              <a:defRPr/>
            </a:pP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 每两个相邻层之间有一</a:t>
            </a:r>
            <a:r>
              <a:rPr kumimoji="0" lang="zh-CN" altLang="en-US" sz="2200" b="1" i="0" u="none" strike="noStrike" kern="0" cap="none" spc="0" normalizeH="0" baseline="0" noProof="0" dirty="0">
                <a:ln>
                  <a:noFill/>
                </a:ln>
                <a:solidFill>
                  <a:srgbClr val="FF0000"/>
                </a:solidFill>
                <a:effectLst/>
                <a:uLnTx/>
                <a:uFillTx/>
                <a:latin typeface="华文中宋" pitchFamily="2" charset="-122"/>
                <a:ea typeface="华文中宋" pitchFamily="2" charset="-122"/>
              </a:rPr>
              <a:t>逻辑接口</a:t>
            </a: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，可交换信息；</a:t>
            </a:r>
          </a:p>
          <a:p>
            <a:pPr marL="0" marR="0" lvl="0" indent="0" algn="l" defTabSz="914400" eaLnBrk="1" fontAlgn="auto" latinLnBrk="0" hangingPunct="1">
              <a:lnSpc>
                <a:spcPct val="120000"/>
              </a:lnSpc>
              <a:spcBef>
                <a:spcPct val="15000"/>
              </a:spcBef>
              <a:spcAft>
                <a:spcPts val="0"/>
              </a:spcAft>
              <a:buClr>
                <a:srgbClr val="3333CC"/>
              </a:buClr>
              <a:buSzPct val="85000"/>
              <a:buFont typeface="Wingdings" pitchFamily="2" charset="2"/>
              <a:buChar char="ü"/>
              <a:tabLst/>
              <a:defRPr/>
            </a:pP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 上一层建立在下一层基础上，上一层可调用下一层的</a:t>
            </a:r>
            <a:r>
              <a:rPr kumimoji="0" lang="zh-CN" altLang="en-US" sz="2200" b="1" i="0" u="none" strike="noStrike" kern="0" cap="none" spc="0" normalizeH="0" baseline="0" noProof="0" dirty="0">
                <a:ln>
                  <a:noFill/>
                </a:ln>
                <a:solidFill>
                  <a:srgbClr val="FF0000"/>
                </a:solidFill>
                <a:effectLst/>
                <a:uLnTx/>
                <a:uFillTx/>
                <a:latin typeface="华文中宋" pitchFamily="2" charset="-122"/>
                <a:ea typeface="华文中宋" pitchFamily="2" charset="-122"/>
              </a:rPr>
              <a:t>服务</a:t>
            </a: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，下一层为上一层提供</a:t>
            </a:r>
            <a:r>
              <a:rPr kumimoji="0" lang="zh-CN" altLang="en-US" sz="2200" b="1" i="0" u="none" strike="noStrike" kern="0" cap="none" spc="0" normalizeH="0" baseline="0" noProof="0" dirty="0">
                <a:ln>
                  <a:noFill/>
                </a:ln>
                <a:solidFill>
                  <a:srgbClr val="FF0000"/>
                </a:solidFill>
                <a:effectLst/>
                <a:uLnTx/>
                <a:uFillTx/>
                <a:latin typeface="华文中宋" pitchFamily="2" charset="-122"/>
                <a:ea typeface="华文中宋" pitchFamily="2" charset="-122"/>
              </a:rPr>
              <a:t>服务</a:t>
            </a:r>
            <a:r>
              <a:rPr kumimoji="0" lang="zh-CN" altLang="en-US" sz="2200" b="1" i="0" u="none" strike="noStrike" kern="0" cap="none" spc="0" normalizeH="0" baseline="0" noProof="0" dirty="0">
                <a:ln>
                  <a:noFill/>
                </a:ln>
                <a:solidFill>
                  <a:sysClr val="windowText" lastClr="000000"/>
                </a:solidFill>
                <a:effectLst/>
                <a:uLnTx/>
                <a:uFillTx/>
                <a:latin typeface="华文中宋" pitchFamily="2" charset="-122"/>
                <a:ea typeface="华文中宋" pitchFamily="2" charset="-122"/>
              </a:rPr>
              <a:t>。</a:t>
            </a:r>
          </a:p>
        </p:txBody>
      </p:sp>
      <p:graphicFrame>
        <p:nvGraphicFramePr>
          <p:cNvPr id="48" name="表格 47"/>
          <p:cNvGraphicFramePr>
            <a:graphicFrameLocks noGrp="1"/>
          </p:cNvGraphicFramePr>
          <p:nvPr/>
        </p:nvGraphicFramePr>
        <p:xfrm>
          <a:off x="6357950" y="3643314"/>
          <a:ext cx="1711325" cy="2814638"/>
        </p:xfrm>
        <a:graphic>
          <a:graphicData uri="http://schemas.openxmlformats.org/drawingml/2006/table">
            <a:tbl>
              <a:tblPr/>
              <a:tblGrid>
                <a:gridCol w="1711325">
                  <a:extLst>
                    <a:ext uri="{9D8B030D-6E8A-4147-A177-3AD203B41FA5}">
                      <a16:colId xmlns:a16="http://schemas.microsoft.com/office/drawing/2014/main" val="20000"/>
                    </a:ext>
                  </a:extLst>
                </a:gridCol>
              </a:tblGrid>
              <a:tr h="514350">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华文中宋" pitchFamily="2" charset="-122"/>
                        </a:rPr>
                        <a:t>第 </a:t>
                      </a:r>
                      <a:r>
                        <a:rPr kumimoji="0" lang="en-US" altLang="zh-CN" sz="2000" b="1" i="1" u="none" strike="noStrike" cap="none" normalizeH="0" baseline="0" dirty="0">
                          <a:ln>
                            <a:noFill/>
                          </a:ln>
                          <a:solidFill>
                            <a:schemeClr val="tx1"/>
                          </a:solidFill>
                          <a:effectLst/>
                          <a:latin typeface="Times New Roman" pitchFamily="18" charset="0"/>
                          <a:ea typeface="华文中宋" pitchFamily="2" charset="-122"/>
                        </a:rPr>
                        <a:t>N </a:t>
                      </a:r>
                      <a:r>
                        <a:rPr kumimoji="0" lang="zh-CN" altLang="en-US" sz="2000" b="1" i="0" u="none" strike="noStrike" cap="none" normalizeH="0" baseline="0" dirty="0">
                          <a:ln>
                            <a:noFill/>
                          </a:ln>
                          <a:solidFill>
                            <a:schemeClr val="tx1"/>
                          </a:solidFill>
                          <a:effectLst/>
                          <a:latin typeface="Times New Roman" pitchFamily="18" charset="0"/>
                          <a:ea typeface="华文中宋"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华文中宋" pitchFamily="2" charset="-122"/>
                        </a:rPr>
                        <a:t>第 </a:t>
                      </a:r>
                      <a:r>
                        <a:rPr kumimoji="0" lang="en-US" altLang="zh-CN" sz="2000" b="1" i="1" u="none" strike="noStrike" cap="none" normalizeH="0" baseline="0">
                          <a:ln>
                            <a:noFill/>
                          </a:ln>
                          <a:solidFill>
                            <a:schemeClr val="tx1"/>
                          </a:solidFill>
                          <a:effectLst/>
                          <a:latin typeface="Times New Roman" pitchFamily="18" charset="0"/>
                          <a:ea typeface="华文中宋" pitchFamily="2" charset="-122"/>
                        </a:rPr>
                        <a:t>N-</a:t>
                      </a:r>
                      <a:r>
                        <a:rPr kumimoji="0" lang="en-US" altLang="zh-CN" sz="2000" b="1" i="0" u="none" strike="noStrike" cap="none" normalizeH="0" baseline="0">
                          <a:ln>
                            <a:noFill/>
                          </a:ln>
                          <a:solidFill>
                            <a:schemeClr val="tx1"/>
                          </a:solidFill>
                          <a:effectLst/>
                          <a:latin typeface="Times New Roman" pitchFamily="18" charset="0"/>
                          <a:ea typeface="华文中宋" pitchFamily="2" charset="-122"/>
                        </a:rPr>
                        <a:t>1 </a:t>
                      </a:r>
                      <a:r>
                        <a:rPr kumimoji="0" lang="zh-CN" altLang="en-US" sz="2000" b="1" i="0" u="none" strike="noStrike" cap="none" normalizeH="0" baseline="0">
                          <a:ln>
                            <a:noFill/>
                          </a:ln>
                          <a:solidFill>
                            <a:schemeClr val="tx1"/>
                          </a:solidFill>
                          <a:effectLst/>
                          <a:latin typeface="Times New Roman" pitchFamily="18" charset="0"/>
                          <a:ea typeface="华文中宋"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华文中宋" pitchFamily="2" charset="-122"/>
                        </a:rPr>
                        <a:t>……</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4513">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华文中宋" pitchFamily="2" charset="-122"/>
                        </a:rPr>
                        <a:t>第 </a:t>
                      </a:r>
                      <a:r>
                        <a:rPr kumimoji="0" lang="en-US" altLang="zh-CN" sz="2000" b="1" i="0" u="none" strike="noStrike" cap="none" normalizeH="0" baseline="0">
                          <a:ln>
                            <a:noFill/>
                          </a:ln>
                          <a:solidFill>
                            <a:schemeClr val="tx1"/>
                          </a:solidFill>
                          <a:effectLst/>
                          <a:latin typeface="Times New Roman" pitchFamily="18" charset="0"/>
                          <a:ea typeface="华文中宋" pitchFamily="2" charset="-122"/>
                        </a:rPr>
                        <a:t>2 </a:t>
                      </a:r>
                      <a:r>
                        <a:rPr kumimoji="0" lang="zh-CN" altLang="en-US" sz="2000" b="1" i="0" u="none" strike="noStrike" cap="none" normalizeH="0" baseline="0">
                          <a:ln>
                            <a:noFill/>
                          </a:ln>
                          <a:solidFill>
                            <a:schemeClr val="tx1"/>
                          </a:solidFill>
                          <a:effectLst/>
                          <a:latin typeface="Times New Roman" pitchFamily="18" charset="0"/>
                          <a:ea typeface="华文中宋"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7700">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华文中宋" pitchFamily="2" charset="-122"/>
                        </a:rPr>
                        <a:t>第 </a:t>
                      </a:r>
                      <a:r>
                        <a:rPr kumimoji="0" lang="en-US" altLang="zh-CN" sz="2000" b="1" i="0" u="none" strike="noStrike" cap="none" normalizeH="0" baseline="0" dirty="0">
                          <a:ln>
                            <a:noFill/>
                          </a:ln>
                          <a:solidFill>
                            <a:schemeClr val="tx1"/>
                          </a:solidFill>
                          <a:effectLst/>
                          <a:latin typeface="Times New Roman" pitchFamily="18" charset="0"/>
                          <a:ea typeface="华文中宋" pitchFamily="2" charset="-122"/>
                        </a:rPr>
                        <a:t>1 </a:t>
                      </a:r>
                      <a:r>
                        <a:rPr kumimoji="0" lang="zh-CN" altLang="en-US" sz="2000" b="1" i="0" u="none" strike="noStrike" cap="none" normalizeH="0" baseline="0" dirty="0">
                          <a:ln>
                            <a:noFill/>
                          </a:ln>
                          <a:solidFill>
                            <a:schemeClr val="tx1"/>
                          </a:solidFill>
                          <a:effectLst/>
                          <a:latin typeface="Times New Roman" pitchFamily="18" charset="0"/>
                          <a:ea typeface="华文中宋"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9" name="Line 47"/>
          <p:cNvSpPr>
            <a:spLocks noChangeShapeType="1"/>
          </p:cNvSpPr>
          <p:nvPr/>
        </p:nvSpPr>
        <p:spPr bwMode="auto">
          <a:xfrm flipV="1">
            <a:off x="8234394" y="3643313"/>
            <a:ext cx="0" cy="2814637"/>
          </a:xfrm>
          <a:prstGeom prst="line">
            <a:avLst/>
          </a:prstGeom>
          <a:noFill/>
          <a:ln w="38100">
            <a:solidFill>
              <a:srgbClr val="FF0000"/>
            </a:solidFill>
            <a:round/>
            <a:headEnd/>
            <a:tailEnd type="triangle" w="med" len="med"/>
          </a:ln>
        </p:spPr>
        <p:txBody>
          <a:bodyPr/>
          <a:lstStyle/>
          <a:p>
            <a:endParaRPr lang="zh-CN" altLang="en-US"/>
          </a:p>
        </p:txBody>
      </p:sp>
      <p:sp>
        <p:nvSpPr>
          <p:cNvPr id="50" name="Text Box 49"/>
          <p:cNvSpPr txBox="1">
            <a:spLocks noChangeArrowheads="1"/>
          </p:cNvSpPr>
          <p:nvPr/>
        </p:nvSpPr>
        <p:spPr bwMode="auto">
          <a:xfrm>
            <a:off x="8634444" y="3500438"/>
            <a:ext cx="184150" cy="457200"/>
          </a:xfrm>
          <a:prstGeom prst="rect">
            <a:avLst/>
          </a:prstGeom>
          <a:noFill/>
          <a:ln w="9525">
            <a:noFill/>
            <a:miter lim="800000"/>
            <a:headEnd/>
            <a:tailEnd/>
          </a:ln>
          <a:effectLst/>
        </p:spPr>
        <p:txBody>
          <a:bodyPr wrap="none">
            <a:spAutoFit/>
          </a:bodyPr>
          <a:lstStyle/>
          <a:p>
            <a:endParaRPr lang="zh-CN" altLang="en-US">
              <a:ea typeface="宋体" pitchFamily="2" charset="-122"/>
            </a:endParaRPr>
          </a:p>
        </p:txBody>
      </p:sp>
      <p:sp>
        <p:nvSpPr>
          <p:cNvPr id="51" name="Text Box 50"/>
          <p:cNvSpPr txBox="1">
            <a:spLocks noChangeArrowheads="1"/>
          </p:cNvSpPr>
          <p:nvPr/>
        </p:nvSpPr>
        <p:spPr bwMode="auto">
          <a:xfrm>
            <a:off x="8286776" y="3616325"/>
            <a:ext cx="508000" cy="541338"/>
          </a:xfrm>
          <a:prstGeom prst="rect">
            <a:avLst/>
          </a:prstGeom>
          <a:solidFill>
            <a:srgbClr val="FFFFFF"/>
          </a:solidFill>
          <a:ln w="9525">
            <a:noFill/>
            <a:miter lim="800000"/>
            <a:headEnd/>
            <a:tailEnd/>
          </a:ln>
        </p:spPr>
        <p:txBody>
          <a:bodyPr/>
          <a:lstStyle/>
          <a:p>
            <a:pPr algn="just"/>
            <a:r>
              <a:rPr lang="zh-CN" altLang="en-US">
                <a:ea typeface="华文中宋" pitchFamily="2" charset="-122"/>
              </a:rPr>
              <a:t>高</a:t>
            </a:r>
          </a:p>
        </p:txBody>
      </p:sp>
      <p:sp>
        <p:nvSpPr>
          <p:cNvPr id="52" name="Text Box 51"/>
          <p:cNvSpPr txBox="1">
            <a:spLocks noChangeArrowheads="1"/>
          </p:cNvSpPr>
          <p:nvPr/>
        </p:nvSpPr>
        <p:spPr bwMode="auto">
          <a:xfrm>
            <a:off x="8339164" y="5810250"/>
            <a:ext cx="508000" cy="541338"/>
          </a:xfrm>
          <a:prstGeom prst="rect">
            <a:avLst/>
          </a:prstGeom>
          <a:solidFill>
            <a:srgbClr val="FFFFFF"/>
          </a:solidFill>
          <a:ln w="9525">
            <a:noFill/>
            <a:miter lim="800000"/>
            <a:headEnd/>
            <a:tailEnd/>
          </a:ln>
        </p:spPr>
        <p:txBody>
          <a:bodyPr/>
          <a:lstStyle/>
          <a:p>
            <a:pPr algn="just"/>
            <a:r>
              <a:rPr lang="zh-CN" altLang="en-US" dirty="0">
                <a:ea typeface="华文中宋" pitchFamily="2" charset="-122"/>
              </a:rPr>
              <a:t>低</a:t>
            </a:r>
          </a:p>
        </p:txBody>
      </p:sp>
      <p:sp>
        <p:nvSpPr>
          <p:cNvPr id="53" name="Line 54"/>
          <p:cNvSpPr>
            <a:spLocks noChangeShapeType="1"/>
          </p:cNvSpPr>
          <p:nvPr/>
        </p:nvSpPr>
        <p:spPr bwMode="auto">
          <a:xfrm>
            <a:off x="6572264" y="3956057"/>
            <a:ext cx="0" cy="401637"/>
          </a:xfrm>
          <a:prstGeom prst="line">
            <a:avLst/>
          </a:prstGeom>
          <a:noFill/>
          <a:ln w="28575">
            <a:solidFill>
              <a:srgbClr val="FF0000"/>
            </a:solidFill>
            <a:round/>
            <a:headEnd type="triangle" w="med" len="med"/>
            <a:tailEnd type="triangle" w="med" len="med"/>
          </a:ln>
          <a:effectLst/>
        </p:spPr>
        <p:txBody>
          <a:bodyPr/>
          <a:lstStyle/>
          <a:p>
            <a:endParaRPr lang="zh-CN" altLang="en-US"/>
          </a:p>
        </p:txBody>
      </p:sp>
      <p:sp>
        <p:nvSpPr>
          <p:cNvPr id="54" name="Oval 55"/>
          <p:cNvSpPr>
            <a:spLocks noChangeAspect="1" noChangeArrowheads="1"/>
          </p:cNvSpPr>
          <p:nvPr/>
        </p:nvSpPr>
        <p:spPr bwMode="auto">
          <a:xfrm>
            <a:off x="6540514" y="4125919"/>
            <a:ext cx="61913" cy="60325"/>
          </a:xfrm>
          <a:prstGeom prst="ellipse">
            <a:avLst/>
          </a:prstGeom>
          <a:solidFill>
            <a:srgbClr val="0033CC"/>
          </a:solidFill>
          <a:ln w="9525">
            <a:solidFill>
              <a:srgbClr val="FF0000"/>
            </a:solidFill>
            <a:round/>
            <a:headEnd/>
            <a:tailEnd/>
          </a:ln>
          <a:effectLst/>
        </p:spPr>
        <p:txBody>
          <a:bodyPr wrap="none" anchor="ctr"/>
          <a:lstStyle/>
          <a:p>
            <a:endParaRPr lang="zh-CN" altLang="en-US"/>
          </a:p>
        </p:txBody>
      </p:sp>
      <p:sp>
        <p:nvSpPr>
          <p:cNvPr id="2" name="灯片编号占位符 1">
            <a:extLst>
              <a:ext uri="{FF2B5EF4-FFF2-40B4-BE49-F238E27FC236}">
                <a16:creationId xmlns:a16="http://schemas.microsoft.com/office/drawing/2014/main" id="{78F9EF9A-1904-47BB-956C-37F5DF8DFEEA}"/>
              </a:ext>
            </a:extLst>
          </p:cNvPr>
          <p:cNvSpPr>
            <a:spLocks noGrp="1"/>
          </p:cNvSpPr>
          <p:nvPr>
            <p:ph type="sldNum" sz="quarter" idx="12"/>
          </p:nvPr>
        </p:nvSpPr>
        <p:spPr/>
        <p:txBody>
          <a:bodyPr/>
          <a:lstStyle/>
          <a:p>
            <a:pPr>
              <a:defRPr/>
            </a:pPr>
            <a:fld id="{1AAF2C16-F320-410B-BAE0-19C806763A7B}" type="slidenum">
              <a:rPr lang="zh-CN" altLang="en-US" smtClean="0"/>
              <a:pPr>
                <a:defRPr/>
              </a:pPr>
              <a:t>39</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wipe(down)">
                                      <p:cBhvr>
                                        <p:cTn id="7" dur="5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
                                            <p:txEl>
                                              <p:pRg st="1" end="1"/>
                                            </p:txEl>
                                          </p:spTgt>
                                        </p:tgtEl>
                                        <p:attrNameLst>
                                          <p:attrName>style.visibility</p:attrName>
                                        </p:attrNameLst>
                                      </p:cBhvr>
                                      <p:to>
                                        <p:strVal val="visible"/>
                                      </p:to>
                                    </p:set>
                                    <p:animEffect transition="in" filter="wipe(down)">
                                      <p:cBhvr>
                                        <p:cTn id="12" dur="500"/>
                                        <p:tgtEl>
                                          <p:spTgt spid="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
                                            <p:txEl>
                                              <p:pRg st="2" end="2"/>
                                            </p:txEl>
                                          </p:spTgt>
                                        </p:tgtEl>
                                        <p:attrNameLst>
                                          <p:attrName>style.visibility</p:attrName>
                                        </p:attrNameLst>
                                      </p:cBhvr>
                                      <p:to>
                                        <p:strVal val="visible"/>
                                      </p:to>
                                    </p:set>
                                    <p:animEffect transition="in" filter="wipe(down)">
                                      <p:cBhvr>
                                        <p:cTn id="17" dur="500"/>
                                        <p:tgtEl>
                                          <p:spTgt spid="46">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down)">
                                      <p:cBhvr>
                                        <p:cTn id="20" dur="500"/>
                                        <p:tgtEl>
                                          <p:spTgt spid="5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6">
                                            <p:txEl>
                                              <p:pRg st="3" end="3"/>
                                            </p:txEl>
                                          </p:spTgt>
                                        </p:tgtEl>
                                        <p:attrNameLst>
                                          <p:attrName>style.visibility</p:attrName>
                                        </p:attrNameLst>
                                      </p:cBhvr>
                                      <p:to>
                                        <p:strVal val="visible"/>
                                      </p:to>
                                    </p:set>
                                    <p:animEffect transition="in" filter="wipe(down)">
                                      <p:cBhvr>
                                        <p:cTn id="28" dur="500"/>
                                        <p:tgtEl>
                                          <p:spTgt spid="46">
                                            <p:txEl>
                                              <p:pRg st="3" end="3"/>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500"/>
                                        <p:tgtEl>
                                          <p:spTgt spid="5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2" grpId="0" animBg="1"/>
      <p:bldP spid="53"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4">
            <a:extLst>
              <a:ext uri="{FF2B5EF4-FFF2-40B4-BE49-F238E27FC236}">
                <a16:creationId xmlns:a16="http://schemas.microsoft.com/office/drawing/2014/main" id="{A5D76DA1-2E4F-4128-B55C-6DA9CE4BCE64}"/>
              </a:ext>
            </a:extLst>
          </p:cNvPr>
          <p:cNvSpPr>
            <a:spLocks noGrp="1"/>
          </p:cNvSpPr>
          <p:nvPr>
            <p:ph idx="1"/>
          </p:nvPr>
        </p:nvSpPr>
        <p:spPr bwMode="auto">
          <a:xfrm>
            <a:off x="250825" y="1123950"/>
            <a:ext cx="8435975" cy="1368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600">
                <a:solidFill>
                  <a:srgbClr val="00B0F0"/>
                </a:solidFill>
                <a:ea typeface="宋体" panose="02010600030101010101" pitchFamily="2" charset="-122"/>
              </a:rPr>
              <a:t>1.1  </a:t>
            </a:r>
            <a:r>
              <a:rPr lang="zh-CN" altLang="en-US" sz="2600">
                <a:solidFill>
                  <a:srgbClr val="00B0F0"/>
                </a:solidFill>
                <a:ea typeface="宋体" panose="02010600030101010101" pitchFamily="2" charset="-122"/>
              </a:rPr>
              <a:t>计算机网络的产生与发展</a:t>
            </a:r>
            <a:endParaRPr lang="en-US" altLang="zh-CN" sz="2600">
              <a:solidFill>
                <a:srgbClr val="00B0F0"/>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600">
                <a:solidFill>
                  <a:srgbClr val="00B0F0"/>
                </a:solidFill>
                <a:latin typeface="仿宋" panose="02010609060101010101" pitchFamily="49" charset="-122"/>
                <a:ea typeface="仿宋" panose="02010609060101010101" pitchFamily="49" charset="-122"/>
              </a:rPr>
              <a:t>1.</a:t>
            </a:r>
            <a:r>
              <a:rPr lang="zh-CN" altLang="en-US" sz="2600">
                <a:solidFill>
                  <a:srgbClr val="00B0F0"/>
                </a:solidFill>
                <a:latin typeface="仿宋" panose="02010609060101010101" pitchFamily="49" charset="-122"/>
                <a:ea typeface="仿宋" panose="02010609060101010101" pitchFamily="49" charset="-122"/>
              </a:rPr>
              <a:t>面向终端的计算机通信网</a:t>
            </a:r>
            <a:endParaRPr lang="en-US" altLang="zh-CN" sz="2600">
              <a:solidFill>
                <a:srgbClr val="00B0F0"/>
              </a:solidFill>
              <a:latin typeface="仿宋" panose="02010609060101010101" pitchFamily="49" charset="-122"/>
              <a:ea typeface="仿宋" panose="02010609060101010101" pitchFamily="49" charset="-122"/>
            </a:endParaRPr>
          </a:p>
          <a:p>
            <a:pPr eaLnBrk="1" hangingPunct="1">
              <a:lnSpc>
                <a:spcPct val="150000"/>
              </a:lnSpc>
              <a:buFont typeface="Wingdings 2" panose="05020102010507070707" pitchFamily="18" charset="2"/>
              <a:buNone/>
            </a:pPr>
            <a:endParaRPr lang="en-US" altLang="zh-CN" sz="2600">
              <a:solidFill>
                <a:srgbClr val="00B0F0"/>
              </a:solidFill>
              <a:latin typeface="仿宋" panose="02010609060101010101" pitchFamily="49" charset="-122"/>
              <a:ea typeface="仿宋" panose="02010609060101010101" pitchFamily="49" charset="-122"/>
            </a:endParaRPr>
          </a:p>
        </p:txBody>
      </p:sp>
      <p:sp>
        <p:nvSpPr>
          <p:cNvPr id="5123" name="Rectangle 2">
            <a:extLst>
              <a:ext uri="{FF2B5EF4-FFF2-40B4-BE49-F238E27FC236}">
                <a16:creationId xmlns:a16="http://schemas.microsoft.com/office/drawing/2014/main" id="{A79479E7-CC4C-4EA4-A6C8-F38E2EDB29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5124" name="Object 1">
            <a:extLst>
              <a:ext uri="{FF2B5EF4-FFF2-40B4-BE49-F238E27FC236}">
                <a16:creationId xmlns:a16="http://schemas.microsoft.com/office/drawing/2014/main" id="{B7378423-47DD-4470-A743-23C70A71B16C}"/>
              </a:ext>
            </a:extLst>
          </p:cNvPr>
          <p:cNvGraphicFramePr>
            <a:graphicFrameLocks noChangeAspect="1"/>
          </p:cNvGraphicFramePr>
          <p:nvPr/>
        </p:nvGraphicFramePr>
        <p:xfrm>
          <a:off x="647700" y="2565400"/>
          <a:ext cx="7848600" cy="3527425"/>
        </p:xfrm>
        <a:graphic>
          <a:graphicData uri="http://schemas.openxmlformats.org/presentationml/2006/ole">
            <mc:AlternateContent xmlns:mc="http://schemas.openxmlformats.org/markup-compatibility/2006">
              <mc:Choice xmlns:v="urn:schemas-microsoft-com:vml" Requires="v">
                <p:oleObj name="Visio" r:id="rId3" imgW="4959662" imgH="2081287" progId="Visio.Drawing.11">
                  <p:embed/>
                </p:oleObj>
              </mc:Choice>
              <mc:Fallback>
                <p:oleObj name="Visio" r:id="rId3" imgW="4959662" imgH="2081287" progId="Visio.Drawing.11">
                  <p:embed/>
                  <p:pic>
                    <p:nvPicPr>
                      <p:cNvPr id="0"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2565400"/>
                        <a:ext cx="7848600" cy="352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8851" name="Picture 3"/>
          <p:cNvPicPr>
            <a:picLocks noChangeAspect="1" noChangeArrowheads="1"/>
          </p:cNvPicPr>
          <p:nvPr/>
        </p:nvPicPr>
        <p:blipFill>
          <a:blip r:embed="rId5" cstate="print"/>
          <a:srcRect/>
          <a:stretch>
            <a:fillRect/>
          </a:stretch>
        </p:blipFill>
        <p:spPr bwMode="auto">
          <a:xfrm>
            <a:off x="4081442" y="0"/>
            <a:ext cx="5062558" cy="3645905"/>
          </a:xfrm>
          <a:prstGeom prst="rect">
            <a:avLst/>
          </a:prstGeom>
          <a:noFill/>
          <a:ln w="9525">
            <a:noFill/>
            <a:miter lim="800000"/>
            <a:headEnd/>
            <a:tailEnd/>
          </a:ln>
          <a:effectLst/>
        </p:spPr>
      </p:pic>
      <p:sp>
        <p:nvSpPr>
          <p:cNvPr id="2" name="灯片编号占位符 1">
            <a:extLst>
              <a:ext uri="{FF2B5EF4-FFF2-40B4-BE49-F238E27FC236}">
                <a16:creationId xmlns:a16="http://schemas.microsoft.com/office/drawing/2014/main" id="{D63439F8-D003-4794-A4AB-C7EEC956C5F1}"/>
              </a:ext>
            </a:extLst>
          </p:cNvPr>
          <p:cNvSpPr>
            <a:spLocks noGrp="1"/>
          </p:cNvSpPr>
          <p:nvPr>
            <p:ph type="sldNum" sz="quarter" idx="12"/>
          </p:nvPr>
        </p:nvSpPr>
        <p:spPr/>
        <p:txBody>
          <a:bodyPr/>
          <a:lstStyle/>
          <a:p>
            <a:pPr>
              <a:defRPr/>
            </a:pPr>
            <a:fld id="{1AAF2C16-F320-410B-BAE0-19C806763A7B}" type="slidenum">
              <a:rPr lang="zh-CN" altLang="en-US" smtClean="0"/>
              <a:pPr>
                <a:defRPr/>
              </a:pPr>
              <a:t>4</a:t>
            </a:fld>
            <a:endParaRPr lang="zh-CN" altLang="en-US"/>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851"/>
                                        </p:tgtEl>
                                        <p:attrNameLst>
                                          <p:attrName>style.visibility</p:attrName>
                                        </p:attrNameLst>
                                      </p:cBhvr>
                                      <p:to>
                                        <p:strVal val="visible"/>
                                      </p:to>
                                    </p:set>
                                    <p:anim calcmode="lin" valueType="num">
                                      <p:cBhvr additive="base">
                                        <p:cTn id="7" dur="500" fill="hold"/>
                                        <p:tgtEl>
                                          <p:spTgt spid="78851"/>
                                        </p:tgtEl>
                                        <p:attrNameLst>
                                          <p:attrName>ppt_x</p:attrName>
                                        </p:attrNameLst>
                                      </p:cBhvr>
                                      <p:tavLst>
                                        <p:tav tm="0">
                                          <p:val>
                                            <p:strVal val="#ppt_x"/>
                                          </p:val>
                                        </p:tav>
                                        <p:tav tm="100000">
                                          <p:val>
                                            <p:strVal val="#ppt_x"/>
                                          </p:val>
                                        </p:tav>
                                      </p:tavLst>
                                    </p:anim>
                                    <p:anim calcmode="lin" valueType="num">
                                      <p:cBhvr additive="base">
                                        <p:cTn id="8" dur="500" fill="hold"/>
                                        <p:tgtEl>
                                          <p:spTgt spid="788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871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二、</a:t>
            </a:r>
            <a:r>
              <a:rPr lang="en-US" altLang="zh-CN" sz="2400" dirty="0">
                <a:solidFill>
                  <a:srgbClr val="215978"/>
                </a:solidFill>
                <a:ea typeface="宋体" panose="02010600030101010101" pitchFamily="2" charset="-122"/>
              </a:rPr>
              <a:t> </a:t>
            </a:r>
            <a:r>
              <a:rPr lang="zh-CN" altLang="en-US" sz="2400" dirty="0">
                <a:solidFill>
                  <a:srgbClr val="215978"/>
                </a:solidFill>
                <a:ea typeface="宋体" panose="02010600030101010101" pitchFamily="2" charset="-122"/>
              </a:rPr>
              <a:t>协议分层</a:t>
            </a:r>
            <a:endParaRPr lang="en-US" altLang="zh-CN" sz="2400" dirty="0">
              <a:solidFill>
                <a:srgbClr val="215978"/>
              </a:solidFill>
              <a:ea typeface="宋体" panose="02010600030101010101" pitchFamily="2" charset="-122"/>
            </a:endParaRPr>
          </a:p>
          <a:p>
            <a:pPr eaLnBrk="1" hangingPunct="1">
              <a:buFont typeface="Wingdings 2" panose="05020102010507070707" pitchFamily="18" charset="2"/>
              <a:buNone/>
            </a:pP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76" name="Rectangle 2"/>
          <p:cNvSpPr>
            <a:spLocks noChangeArrowheads="1"/>
          </p:cNvSpPr>
          <p:nvPr/>
        </p:nvSpPr>
        <p:spPr bwMode="auto">
          <a:xfrm>
            <a:off x="377854" y="2735272"/>
            <a:ext cx="1631950" cy="1717675"/>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a typeface="宋体" pitchFamily="2" charset="-122"/>
            </a:endParaRPr>
          </a:p>
        </p:txBody>
      </p:sp>
      <p:sp>
        <p:nvSpPr>
          <p:cNvPr id="77" name="Text Box 3"/>
          <p:cNvSpPr txBox="1">
            <a:spLocks noChangeArrowheads="1"/>
          </p:cNvSpPr>
          <p:nvPr/>
        </p:nvSpPr>
        <p:spPr bwMode="auto">
          <a:xfrm>
            <a:off x="368329" y="2819410"/>
            <a:ext cx="1700213" cy="1643527"/>
          </a:xfrm>
          <a:prstGeom prst="rect">
            <a:avLst/>
          </a:prstGeom>
          <a:noFill/>
          <a:ln w="9525">
            <a:noFill/>
            <a:miter lim="800000"/>
            <a:headEnd/>
            <a:tailEnd/>
          </a:ln>
          <a:effectLst/>
        </p:spPr>
        <p:txBody>
          <a:bodyPr>
            <a:spAutoFit/>
          </a:bodyPr>
          <a:lstStyle/>
          <a:p>
            <a:pPr>
              <a:lnSpc>
                <a:spcPct val="80000"/>
              </a:lnSpc>
            </a:pPr>
            <a:r>
              <a:rPr lang="zh-CN" altLang="en-US" sz="1400" b="1">
                <a:solidFill>
                  <a:schemeClr val="tx2"/>
                </a:solidFill>
                <a:latin typeface="Arial" pitchFamily="34" charset="0"/>
                <a:ea typeface="宋体" pitchFamily="2" charset="-122"/>
              </a:rPr>
              <a:t>票务（购买）</a:t>
            </a:r>
            <a:endParaRPr lang="en-US" altLang="zh-CN" sz="1400" b="1">
              <a:solidFill>
                <a:schemeClr val="tx2"/>
              </a:solidFill>
              <a:latin typeface="Arial" pitchFamily="34" charset="0"/>
              <a:ea typeface="宋体" pitchFamily="2" charset="-122"/>
            </a:endParaRPr>
          </a:p>
          <a:p>
            <a:pPr>
              <a:lnSpc>
                <a:spcPct val="80000"/>
              </a:lnSpc>
            </a:pPr>
            <a:endParaRPr lang="en-US" altLang="zh-CN" sz="1400" b="1">
              <a:solidFill>
                <a:schemeClr val="tx2"/>
              </a:solidFill>
              <a:latin typeface="Arial" pitchFamily="34" charset="0"/>
              <a:ea typeface="宋体" pitchFamily="2" charset="-122"/>
            </a:endParaRPr>
          </a:p>
          <a:p>
            <a:pPr>
              <a:lnSpc>
                <a:spcPct val="80000"/>
              </a:lnSpc>
            </a:pPr>
            <a:r>
              <a:rPr lang="zh-CN" altLang="en-US" sz="1400" b="1">
                <a:solidFill>
                  <a:schemeClr val="tx2"/>
                </a:solidFill>
                <a:latin typeface="Arial" pitchFamily="34" charset="0"/>
                <a:ea typeface="宋体" pitchFamily="2" charset="-122"/>
              </a:rPr>
              <a:t>行李（托运）</a:t>
            </a:r>
            <a:endParaRPr lang="en-US" altLang="zh-CN" sz="1400" b="1">
              <a:solidFill>
                <a:schemeClr val="tx2"/>
              </a:solidFill>
              <a:latin typeface="Arial" pitchFamily="34" charset="0"/>
              <a:ea typeface="宋体" pitchFamily="2" charset="-122"/>
            </a:endParaRPr>
          </a:p>
          <a:p>
            <a:pPr>
              <a:lnSpc>
                <a:spcPct val="80000"/>
              </a:lnSpc>
            </a:pPr>
            <a:endParaRPr lang="en-US" altLang="zh-CN" sz="1400" b="1">
              <a:solidFill>
                <a:schemeClr val="tx2"/>
              </a:solidFill>
              <a:latin typeface="Arial" pitchFamily="34" charset="0"/>
              <a:ea typeface="宋体" pitchFamily="2" charset="-122"/>
            </a:endParaRPr>
          </a:p>
          <a:p>
            <a:pPr>
              <a:lnSpc>
                <a:spcPct val="80000"/>
              </a:lnSpc>
            </a:pPr>
            <a:r>
              <a:rPr lang="zh-CN" altLang="en-US" sz="1400" b="1">
                <a:solidFill>
                  <a:schemeClr val="tx2"/>
                </a:solidFill>
                <a:latin typeface="Arial" pitchFamily="34" charset="0"/>
                <a:ea typeface="宋体" pitchFamily="2" charset="-122"/>
              </a:rPr>
              <a:t>登机口（登机）</a:t>
            </a:r>
            <a:endParaRPr lang="en-US" altLang="zh-CN" sz="1400" b="1">
              <a:solidFill>
                <a:schemeClr val="tx2"/>
              </a:solidFill>
              <a:latin typeface="Arial" pitchFamily="34" charset="0"/>
              <a:ea typeface="宋体" pitchFamily="2" charset="-122"/>
            </a:endParaRPr>
          </a:p>
          <a:p>
            <a:pPr>
              <a:lnSpc>
                <a:spcPct val="80000"/>
              </a:lnSpc>
            </a:pPr>
            <a:endParaRPr lang="en-US" altLang="zh-CN" sz="1400" b="1">
              <a:solidFill>
                <a:schemeClr val="tx2"/>
              </a:solidFill>
              <a:latin typeface="Arial" pitchFamily="34" charset="0"/>
              <a:ea typeface="宋体" pitchFamily="2" charset="-122"/>
            </a:endParaRPr>
          </a:p>
          <a:p>
            <a:pPr>
              <a:lnSpc>
                <a:spcPct val="80000"/>
              </a:lnSpc>
            </a:pPr>
            <a:r>
              <a:rPr lang="zh-CN" altLang="en-US" sz="1400" b="1">
                <a:solidFill>
                  <a:schemeClr val="tx2"/>
                </a:solidFill>
                <a:latin typeface="Arial" pitchFamily="34" charset="0"/>
                <a:ea typeface="宋体" pitchFamily="2" charset="-122"/>
              </a:rPr>
              <a:t>起飞</a:t>
            </a:r>
          </a:p>
          <a:p>
            <a:pPr>
              <a:lnSpc>
                <a:spcPct val="80000"/>
              </a:lnSpc>
            </a:pPr>
            <a:endParaRPr lang="en-US" altLang="zh-CN" sz="1400" b="1">
              <a:solidFill>
                <a:schemeClr val="tx2"/>
              </a:solidFill>
              <a:latin typeface="Arial" pitchFamily="34" charset="0"/>
              <a:ea typeface="宋体" pitchFamily="2" charset="-122"/>
            </a:endParaRPr>
          </a:p>
          <a:p>
            <a:pPr>
              <a:lnSpc>
                <a:spcPct val="80000"/>
              </a:lnSpc>
            </a:pPr>
            <a:r>
              <a:rPr lang="zh-CN" altLang="en-US" sz="1400" b="1">
                <a:solidFill>
                  <a:schemeClr val="tx2"/>
                </a:solidFill>
                <a:latin typeface="Arial" pitchFamily="34" charset="0"/>
                <a:ea typeface="宋体" pitchFamily="2" charset="-122"/>
              </a:rPr>
              <a:t>按路线飞行 </a:t>
            </a:r>
            <a:endParaRPr lang="en-US" altLang="zh-CN" sz="1400" b="1">
              <a:solidFill>
                <a:schemeClr val="tx2"/>
              </a:solidFill>
              <a:latin typeface="Arial" pitchFamily="34" charset="0"/>
              <a:ea typeface="宋体" pitchFamily="2" charset="-122"/>
            </a:endParaRPr>
          </a:p>
        </p:txBody>
      </p:sp>
      <p:sp>
        <p:nvSpPr>
          <p:cNvPr id="78" name="Line 4"/>
          <p:cNvSpPr>
            <a:spLocks noChangeShapeType="1"/>
          </p:cNvSpPr>
          <p:nvPr/>
        </p:nvSpPr>
        <p:spPr bwMode="auto">
          <a:xfrm>
            <a:off x="388967" y="3094047"/>
            <a:ext cx="1620837" cy="1588"/>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79" name="Line 5"/>
          <p:cNvSpPr>
            <a:spLocks noChangeShapeType="1"/>
          </p:cNvSpPr>
          <p:nvPr/>
        </p:nvSpPr>
        <p:spPr bwMode="auto">
          <a:xfrm>
            <a:off x="395317" y="3441710"/>
            <a:ext cx="1620837" cy="1587"/>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80" name="Line 6"/>
          <p:cNvSpPr>
            <a:spLocks noChangeShapeType="1"/>
          </p:cNvSpPr>
          <p:nvPr/>
        </p:nvSpPr>
        <p:spPr bwMode="auto">
          <a:xfrm>
            <a:off x="388967" y="3787785"/>
            <a:ext cx="1620837" cy="1587"/>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81" name="Line 7"/>
          <p:cNvSpPr>
            <a:spLocks noChangeShapeType="1"/>
          </p:cNvSpPr>
          <p:nvPr/>
        </p:nvSpPr>
        <p:spPr bwMode="auto">
          <a:xfrm>
            <a:off x="401667" y="4135447"/>
            <a:ext cx="1620837" cy="1588"/>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82" name="Text Box 8"/>
          <p:cNvSpPr txBox="1">
            <a:spLocks noChangeArrowheads="1"/>
          </p:cNvSpPr>
          <p:nvPr/>
        </p:nvSpPr>
        <p:spPr bwMode="auto">
          <a:xfrm>
            <a:off x="760442" y="4573597"/>
            <a:ext cx="793750" cy="274638"/>
          </a:xfrm>
          <a:prstGeom prst="rect">
            <a:avLst/>
          </a:prstGeom>
          <a:noFill/>
          <a:ln w="9525">
            <a:noFill/>
            <a:miter lim="800000"/>
            <a:headEnd/>
            <a:tailEnd/>
          </a:ln>
          <a:effectLst/>
        </p:spPr>
        <p:txBody>
          <a:bodyPr wrap="none">
            <a:spAutoFit/>
          </a:bodyPr>
          <a:lstStyle/>
          <a:p>
            <a:pPr eaLnBrk="1" hangingPunct="1"/>
            <a:r>
              <a:rPr lang="zh-CN" altLang="en-US" sz="1200" b="1">
                <a:solidFill>
                  <a:schemeClr val="tx2"/>
                </a:solidFill>
                <a:latin typeface="Arial" pitchFamily="34" charset="0"/>
                <a:ea typeface="宋体" pitchFamily="2" charset="-122"/>
              </a:rPr>
              <a:t>离开机场</a:t>
            </a:r>
          </a:p>
        </p:txBody>
      </p:sp>
      <p:sp>
        <p:nvSpPr>
          <p:cNvPr id="83" name="Text Box 9"/>
          <p:cNvSpPr txBox="1">
            <a:spLocks noChangeArrowheads="1"/>
          </p:cNvSpPr>
          <p:nvPr/>
        </p:nvSpPr>
        <p:spPr bwMode="auto">
          <a:xfrm>
            <a:off x="5830917" y="4583122"/>
            <a:ext cx="793750" cy="274638"/>
          </a:xfrm>
          <a:prstGeom prst="rect">
            <a:avLst/>
          </a:prstGeom>
          <a:noFill/>
          <a:ln w="9525">
            <a:noFill/>
            <a:miter lim="800000"/>
            <a:headEnd/>
            <a:tailEnd/>
          </a:ln>
          <a:effectLst/>
        </p:spPr>
        <p:txBody>
          <a:bodyPr wrap="none">
            <a:spAutoFit/>
          </a:bodyPr>
          <a:lstStyle/>
          <a:p>
            <a:pPr eaLnBrk="1" hangingPunct="1"/>
            <a:r>
              <a:rPr lang="zh-CN" altLang="en-US" sz="1200" b="1" dirty="0">
                <a:solidFill>
                  <a:schemeClr val="tx2"/>
                </a:solidFill>
                <a:latin typeface="Arial" pitchFamily="34" charset="0"/>
                <a:ea typeface="宋体" pitchFamily="2" charset="-122"/>
              </a:rPr>
              <a:t>到达机场</a:t>
            </a:r>
          </a:p>
        </p:txBody>
      </p:sp>
      <p:sp>
        <p:nvSpPr>
          <p:cNvPr id="84" name="Text Box 10"/>
          <p:cNvSpPr txBox="1">
            <a:spLocks noChangeArrowheads="1"/>
          </p:cNvSpPr>
          <p:nvPr/>
        </p:nvSpPr>
        <p:spPr bwMode="auto">
          <a:xfrm>
            <a:off x="2882929" y="4578360"/>
            <a:ext cx="1708150" cy="274637"/>
          </a:xfrm>
          <a:prstGeom prst="rect">
            <a:avLst/>
          </a:prstGeom>
          <a:noFill/>
          <a:ln w="9525">
            <a:noFill/>
            <a:miter lim="800000"/>
            <a:headEnd/>
            <a:tailEnd/>
          </a:ln>
          <a:effectLst/>
        </p:spPr>
        <p:txBody>
          <a:bodyPr wrap="none">
            <a:spAutoFit/>
          </a:bodyPr>
          <a:lstStyle/>
          <a:p>
            <a:pPr eaLnBrk="1" hangingPunct="1"/>
            <a:r>
              <a:rPr lang="zh-CN" altLang="en-US" sz="1200" b="1">
                <a:solidFill>
                  <a:schemeClr val="tx2"/>
                </a:solidFill>
                <a:latin typeface="Arial" pitchFamily="34" charset="0"/>
                <a:ea typeface="宋体" pitchFamily="2" charset="-122"/>
              </a:rPr>
              <a:t>中间空中交通控制中心</a:t>
            </a:r>
            <a:endParaRPr lang="en-US" altLang="zh-CN" sz="1200" b="1">
              <a:solidFill>
                <a:schemeClr val="tx2"/>
              </a:solidFill>
              <a:latin typeface="Arial" pitchFamily="34" charset="0"/>
              <a:ea typeface="宋体" pitchFamily="2" charset="-122"/>
            </a:endParaRPr>
          </a:p>
        </p:txBody>
      </p:sp>
      <p:pic>
        <p:nvPicPr>
          <p:cNvPr id="85" name="Picture 11" descr="yylgaifm[1]"/>
          <p:cNvPicPr>
            <a:picLocks noChangeAspect="1" noChangeArrowheads="1"/>
          </p:cNvPicPr>
          <p:nvPr/>
        </p:nvPicPr>
        <p:blipFill>
          <a:blip r:embed="rId3" cstate="print"/>
          <a:srcRect/>
          <a:stretch>
            <a:fillRect/>
          </a:stretch>
        </p:blipFill>
        <p:spPr bwMode="auto">
          <a:xfrm flipH="1">
            <a:off x="2863879" y="2371735"/>
            <a:ext cx="1528763" cy="460375"/>
          </a:xfrm>
          <a:prstGeom prst="rect">
            <a:avLst/>
          </a:prstGeom>
          <a:noFill/>
        </p:spPr>
      </p:pic>
      <p:sp>
        <p:nvSpPr>
          <p:cNvPr id="86" name="Line 12"/>
          <p:cNvSpPr>
            <a:spLocks noChangeShapeType="1"/>
          </p:cNvSpPr>
          <p:nvPr/>
        </p:nvSpPr>
        <p:spPr bwMode="auto">
          <a:xfrm>
            <a:off x="3344892" y="2211397"/>
            <a:ext cx="450850" cy="1588"/>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7" name="Line 13"/>
          <p:cNvSpPr>
            <a:spLocks noChangeShapeType="1"/>
          </p:cNvSpPr>
          <p:nvPr/>
        </p:nvSpPr>
        <p:spPr bwMode="auto">
          <a:xfrm>
            <a:off x="3497292" y="2363797"/>
            <a:ext cx="450850" cy="1588"/>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88" name="Line 14"/>
          <p:cNvSpPr>
            <a:spLocks noChangeShapeType="1"/>
          </p:cNvSpPr>
          <p:nvPr/>
        </p:nvSpPr>
        <p:spPr bwMode="auto">
          <a:xfrm>
            <a:off x="3649692" y="2516197"/>
            <a:ext cx="450850" cy="1588"/>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89" name="Rectangle 16"/>
          <p:cNvSpPr>
            <a:spLocks noChangeArrowheads="1"/>
          </p:cNvSpPr>
          <p:nvPr/>
        </p:nvSpPr>
        <p:spPr bwMode="auto">
          <a:xfrm>
            <a:off x="2244754" y="4159260"/>
            <a:ext cx="1382713" cy="295275"/>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90" name="Text Box 17"/>
          <p:cNvSpPr txBox="1">
            <a:spLocks noChangeArrowheads="1"/>
          </p:cNvSpPr>
          <p:nvPr/>
        </p:nvSpPr>
        <p:spPr bwMode="auto">
          <a:xfrm>
            <a:off x="2238404" y="4179897"/>
            <a:ext cx="1700213" cy="264688"/>
          </a:xfrm>
          <a:prstGeom prst="rect">
            <a:avLst/>
          </a:prstGeom>
          <a:noFill/>
          <a:ln w="9525">
            <a:noFill/>
            <a:miter lim="800000"/>
            <a:headEnd/>
            <a:tailEnd/>
          </a:ln>
          <a:effectLst/>
        </p:spPr>
        <p:txBody>
          <a:bodyPr>
            <a:spAutoFit/>
          </a:bodyPr>
          <a:lstStyle/>
          <a:p>
            <a:pPr algn="l">
              <a:lnSpc>
                <a:spcPct val="80000"/>
              </a:lnSpc>
            </a:pPr>
            <a:r>
              <a:rPr lang="en-US" altLang="zh-CN" sz="1400" b="1">
                <a:solidFill>
                  <a:schemeClr val="tx2"/>
                </a:solidFill>
                <a:latin typeface="Arial" pitchFamily="34" charset="0"/>
                <a:ea typeface="宋体" pitchFamily="2" charset="-122"/>
              </a:rPr>
              <a:t>airplane routing</a:t>
            </a:r>
          </a:p>
        </p:txBody>
      </p:sp>
      <p:sp>
        <p:nvSpPr>
          <p:cNvPr id="91" name="Rectangle 19"/>
          <p:cNvSpPr>
            <a:spLocks noChangeArrowheads="1"/>
          </p:cNvSpPr>
          <p:nvPr/>
        </p:nvSpPr>
        <p:spPr bwMode="auto">
          <a:xfrm>
            <a:off x="3802092" y="4159260"/>
            <a:ext cx="1382712" cy="295275"/>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92" name="Text Box 20"/>
          <p:cNvSpPr txBox="1">
            <a:spLocks noChangeArrowheads="1"/>
          </p:cNvSpPr>
          <p:nvPr/>
        </p:nvSpPr>
        <p:spPr bwMode="auto">
          <a:xfrm>
            <a:off x="3795742" y="4179897"/>
            <a:ext cx="1700212" cy="264688"/>
          </a:xfrm>
          <a:prstGeom prst="rect">
            <a:avLst/>
          </a:prstGeom>
          <a:noFill/>
          <a:ln w="9525">
            <a:noFill/>
            <a:miter lim="800000"/>
            <a:headEnd/>
            <a:tailEnd/>
          </a:ln>
          <a:effectLst/>
        </p:spPr>
        <p:txBody>
          <a:bodyPr>
            <a:spAutoFit/>
          </a:bodyPr>
          <a:lstStyle/>
          <a:p>
            <a:pPr algn="l">
              <a:lnSpc>
                <a:spcPct val="80000"/>
              </a:lnSpc>
            </a:pPr>
            <a:r>
              <a:rPr lang="en-US" altLang="zh-CN" sz="1400" b="1">
                <a:solidFill>
                  <a:schemeClr val="tx2"/>
                </a:solidFill>
                <a:latin typeface="Arial" pitchFamily="34" charset="0"/>
                <a:ea typeface="宋体" pitchFamily="2" charset="-122"/>
              </a:rPr>
              <a:t>airplane routing</a:t>
            </a:r>
          </a:p>
        </p:txBody>
      </p:sp>
      <p:sp>
        <p:nvSpPr>
          <p:cNvPr id="93" name="Rectangle 21"/>
          <p:cNvSpPr>
            <a:spLocks noChangeArrowheads="1"/>
          </p:cNvSpPr>
          <p:nvPr/>
        </p:nvSpPr>
        <p:spPr bwMode="auto">
          <a:xfrm>
            <a:off x="5429279" y="2746385"/>
            <a:ext cx="1631950" cy="1717675"/>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94" name="Text Box 22"/>
          <p:cNvSpPr txBox="1">
            <a:spLocks noChangeArrowheads="1"/>
          </p:cNvSpPr>
          <p:nvPr/>
        </p:nvSpPr>
        <p:spPr bwMode="auto">
          <a:xfrm>
            <a:off x="5375304" y="2820997"/>
            <a:ext cx="1700213" cy="1643527"/>
          </a:xfrm>
          <a:prstGeom prst="rect">
            <a:avLst/>
          </a:prstGeom>
          <a:noFill/>
          <a:ln w="9525">
            <a:noFill/>
            <a:miter lim="800000"/>
            <a:headEnd/>
            <a:tailEnd/>
          </a:ln>
          <a:effectLst/>
        </p:spPr>
        <p:txBody>
          <a:bodyPr>
            <a:spAutoFit/>
          </a:bodyPr>
          <a:lstStyle/>
          <a:p>
            <a:pPr>
              <a:lnSpc>
                <a:spcPct val="80000"/>
              </a:lnSpc>
            </a:pPr>
            <a:r>
              <a:rPr lang="zh-CN" altLang="en-US" sz="1400" b="1">
                <a:solidFill>
                  <a:schemeClr val="tx2"/>
                </a:solidFill>
                <a:ea typeface="宋体" pitchFamily="2" charset="-122"/>
              </a:rPr>
              <a:t>票务（投诉）</a:t>
            </a:r>
            <a:endParaRPr lang="en-US" altLang="zh-CN" sz="1400" b="1">
              <a:solidFill>
                <a:schemeClr val="tx2"/>
              </a:solidFill>
              <a:latin typeface="Arial" pitchFamily="34" charset="0"/>
              <a:ea typeface="宋体" pitchFamily="2" charset="-122"/>
            </a:endParaRPr>
          </a:p>
          <a:p>
            <a:pPr>
              <a:lnSpc>
                <a:spcPct val="80000"/>
              </a:lnSpc>
            </a:pPr>
            <a:endParaRPr lang="en-US" altLang="zh-CN" sz="1400" b="1">
              <a:solidFill>
                <a:schemeClr val="tx2"/>
              </a:solidFill>
              <a:latin typeface="Arial" pitchFamily="34" charset="0"/>
              <a:ea typeface="宋体" pitchFamily="2" charset="-122"/>
            </a:endParaRPr>
          </a:p>
          <a:p>
            <a:pPr>
              <a:lnSpc>
                <a:spcPct val="80000"/>
              </a:lnSpc>
            </a:pPr>
            <a:r>
              <a:rPr lang="zh-CN" altLang="en-US" sz="1400" b="1">
                <a:solidFill>
                  <a:schemeClr val="tx2"/>
                </a:solidFill>
                <a:latin typeface="Arial" pitchFamily="34" charset="0"/>
                <a:ea typeface="宋体" pitchFamily="2" charset="-122"/>
              </a:rPr>
              <a:t>行李（认领）</a:t>
            </a:r>
            <a:endParaRPr lang="en-US" altLang="zh-CN" sz="1400" b="1">
              <a:solidFill>
                <a:schemeClr val="tx2"/>
              </a:solidFill>
              <a:latin typeface="Arial" pitchFamily="34" charset="0"/>
              <a:ea typeface="宋体" pitchFamily="2" charset="-122"/>
            </a:endParaRPr>
          </a:p>
          <a:p>
            <a:pPr>
              <a:lnSpc>
                <a:spcPct val="80000"/>
              </a:lnSpc>
            </a:pPr>
            <a:endParaRPr lang="en-US" altLang="zh-CN" sz="1400" b="1">
              <a:solidFill>
                <a:schemeClr val="tx2"/>
              </a:solidFill>
              <a:latin typeface="Arial" pitchFamily="34" charset="0"/>
              <a:ea typeface="宋体" pitchFamily="2" charset="-122"/>
            </a:endParaRPr>
          </a:p>
          <a:p>
            <a:pPr>
              <a:lnSpc>
                <a:spcPct val="80000"/>
              </a:lnSpc>
            </a:pPr>
            <a:r>
              <a:rPr lang="zh-CN" altLang="en-US" sz="1400" b="1">
                <a:solidFill>
                  <a:schemeClr val="tx2"/>
                </a:solidFill>
                <a:latin typeface="Arial" pitchFamily="34" charset="0"/>
                <a:ea typeface="宋体" pitchFamily="2" charset="-122"/>
              </a:rPr>
              <a:t>登机口（离机）</a:t>
            </a:r>
            <a:endParaRPr lang="en-US" altLang="zh-CN" sz="1400" b="1">
              <a:solidFill>
                <a:schemeClr val="tx2"/>
              </a:solidFill>
              <a:latin typeface="Arial" pitchFamily="34" charset="0"/>
              <a:ea typeface="宋体" pitchFamily="2" charset="-122"/>
            </a:endParaRPr>
          </a:p>
          <a:p>
            <a:pPr>
              <a:lnSpc>
                <a:spcPct val="80000"/>
              </a:lnSpc>
            </a:pPr>
            <a:endParaRPr lang="en-US" altLang="zh-CN" sz="1400" b="1">
              <a:solidFill>
                <a:schemeClr val="tx2"/>
              </a:solidFill>
              <a:latin typeface="Arial" pitchFamily="34" charset="0"/>
              <a:ea typeface="宋体" pitchFamily="2" charset="-122"/>
            </a:endParaRPr>
          </a:p>
          <a:p>
            <a:pPr>
              <a:lnSpc>
                <a:spcPct val="80000"/>
              </a:lnSpc>
            </a:pPr>
            <a:r>
              <a:rPr lang="zh-CN" altLang="en-US" sz="1400" b="1">
                <a:solidFill>
                  <a:schemeClr val="tx2"/>
                </a:solidFill>
                <a:latin typeface="Arial" pitchFamily="34" charset="0"/>
                <a:ea typeface="宋体" pitchFamily="2" charset="-122"/>
              </a:rPr>
              <a:t>着陆</a:t>
            </a:r>
            <a:endParaRPr lang="en-US" altLang="zh-CN" sz="1400" b="1">
              <a:solidFill>
                <a:schemeClr val="tx2"/>
              </a:solidFill>
              <a:latin typeface="Arial" pitchFamily="34" charset="0"/>
              <a:ea typeface="宋体" pitchFamily="2" charset="-122"/>
            </a:endParaRPr>
          </a:p>
          <a:p>
            <a:pPr>
              <a:lnSpc>
                <a:spcPct val="80000"/>
              </a:lnSpc>
            </a:pPr>
            <a:endParaRPr lang="en-US" altLang="zh-CN" sz="1400" b="1">
              <a:solidFill>
                <a:schemeClr val="tx2"/>
              </a:solidFill>
              <a:latin typeface="Arial" pitchFamily="34" charset="0"/>
              <a:ea typeface="宋体" pitchFamily="2" charset="-122"/>
            </a:endParaRPr>
          </a:p>
          <a:p>
            <a:pPr>
              <a:lnSpc>
                <a:spcPct val="80000"/>
              </a:lnSpc>
            </a:pPr>
            <a:r>
              <a:rPr lang="zh-CN" altLang="en-US" sz="1400" b="1">
                <a:solidFill>
                  <a:schemeClr val="tx2"/>
                </a:solidFill>
                <a:latin typeface="Arial" pitchFamily="34" charset="0"/>
                <a:ea typeface="宋体" pitchFamily="2" charset="-122"/>
              </a:rPr>
              <a:t>按路线飞行</a:t>
            </a:r>
            <a:endParaRPr lang="en-US" altLang="zh-CN" sz="1400" b="1">
              <a:solidFill>
                <a:schemeClr val="tx2"/>
              </a:solidFill>
              <a:latin typeface="Arial" pitchFamily="34" charset="0"/>
              <a:ea typeface="宋体" pitchFamily="2" charset="-122"/>
            </a:endParaRPr>
          </a:p>
        </p:txBody>
      </p:sp>
      <p:sp>
        <p:nvSpPr>
          <p:cNvPr id="95" name="Line 23"/>
          <p:cNvSpPr>
            <a:spLocks noChangeShapeType="1"/>
          </p:cNvSpPr>
          <p:nvPr/>
        </p:nvSpPr>
        <p:spPr bwMode="auto">
          <a:xfrm>
            <a:off x="5440392" y="3105160"/>
            <a:ext cx="1620837" cy="1587"/>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96" name="Line 24"/>
          <p:cNvSpPr>
            <a:spLocks noChangeShapeType="1"/>
          </p:cNvSpPr>
          <p:nvPr/>
        </p:nvSpPr>
        <p:spPr bwMode="auto">
          <a:xfrm>
            <a:off x="5446742" y="3452822"/>
            <a:ext cx="1620837" cy="1588"/>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97" name="Line 25"/>
          <p:cNvSpPr>
            <a:spLocks noChangeShapeType="1"/>
          </p:cNvSpPr>
          <p:nvPr/>
        </p:nvSpPr>
        <p:spPr bwMode="auto">
          <a:xfrm>
            <a:off x="5440392" y="3798897"/>
            <a:ext cx="1620837" cy="1588"/>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98" name="Line 26"/>
          <p:cNvSpPr>
            <a:spLocks noChangeShapeType="1"/>
          </p:cNvSpPr>
          <p:nvPr/>
        </p:nvSpPr>
        <p:spPr bwMode="auto">
          <a:xfrm>
            <a:off x="5453092" y="4146560"/>
            <a:ext cx="1620837" cy="1587"/>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99" name="Rectangle 27"/>
          <p:cNvSpPr>
            <a:spLocks noChangeArrowheads="1"/>
          </p:cNvSpPr>
          <p:nvPr/>
        </p:nvSpPr>
        <p:spPr bwMode="auto">
          <a:xfrm>
            <a:off x="384204" y="4214822"/>
            <a:ext cx="8402638" cy="184150"/>
          </a:xfrm>
          <a:prstGeom prst="rect">
            <a:avLst/>
          </a:prstGeom>
          <a:gradFill rotWithShape="1">
            <a:gsLst>
              <a:gs pos="0">
                <a:srgbClr val="00CC99">
                  <a:alpha val="50000"/>
                </a:srgbClr>
              </a:gs>
              <a:gs pos="100000">
                <a:srgbClr val="00CC99">
                  <a:alpha val="53000"/>
                </a:srgbClr>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100" name="Rectangle 28"/>
          <p:cNvSpPr>
            <a:spLocks noChangeArrowheads="1"/>
          </p:cNvSpPr>
          <p:nvPr/>
        </p:nvSpPr>
        <p:spPr bwMode="auto">
          <a:xfrm>
            <a:off x="384204" y="3865572"/>
            <a:ext cx="8402638" cy="195263"/>
          </a:xfrm>
          <a:prstGeom prst="rect">
            <a:avLst/>
          </a:prstGeom>
          <a:gradFill rotWithShape="1">
            <a:gsLst>
              <a:gs pos="0">
                <a:srgbClr val="00CC99">
                  <a:alpha val="50000"/>
                </a:srgbClr>
              </a:gs>
              <a:gs pos="100000">
                <a:srgbClr val="00CC99">
                  <a:alpha val="53000"/>
                </a:srgbClr>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101" name="Rectangle 29"/>
          <p:cNvSpPr>
            <a:spLocks noChangeArrowheads="1"/>
          </p:cNvSpPr>
          <p:nvPr/>
        </p:nvSpPr>
        <p:spPr bwMode="auto">
          <a:xfrm>
            <a:off x="384204" y="3538547"/>
            <a:ext cx="8402638" cy="184150"/>
          </a:xfrm>
          <a:prstGeom prst="rect">
            <a:avLst/>
          </a:prstGeom>
          <a:gradFill rotWithShape="1">
            <a:gsLst>
              <a:gs pos="0">
                <a:srgbClr val="00CC99">
                  <a:alpha val="50000"/>
                </a:srgbClr>
              </a:gs>
              <a:gs pos="100000">
                <a:srgbClr val="00CC99">
                  <a:alpha val="53000"/>
                </a:srgbClr>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102" name="Rectangle 30"/>
          <p:cNvSpPr>
            <a:spLocks noChangeArrowheads="1"/>
          </p:cNvSpPr>
          <p:nvPr/>
        </p:nvSpPr>
        <p:spPr bwMode="auto">
          <a:xfrm>
            <a:off x="384204" y="3189297"/>
            <a:ext cx="8391525" cy="195263"/>
          </a:xfrm>
          <a:prstGeom prst="rect">
            <a:avLst/>
          </a:prstGeom>
          <a:gradFill rotWithShape="1">
            <a:gsLst>
              <a:gs pos="0">
                <a:srgbClr val="00CC99">
                  <a:alpha val="50000"/>
                </a:srgbClr>
              </a:gs>
              <a:gs pos="100000">
                <a:srgbClr val="00CC99">
                  <a:alpha val="53000"/>
                </a:srgbClr>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ndParaRPr>
          </a:p>
        </p:txBody>
      </p:sp>
      <p:sp>
        <p:nvSpPr>
          <p:cNvPr id="103" name="Rectangle 31"/>
          <p:cNvSpPr>
            <a:spLocks noChangeArrowheads="1"/>
          </p:cNvSpPr>
          <p:nvPr/>
        </p:nvSpPr>
        <p:spPr bwMode="auto">
          <a:xfrm>
            <a:off x="368329" y="2832110"/>
            <a:ext cx="8393113" cy="195262"/>
          </a:xfrm>
          <a:prstGeom prst="rect">
            <a:avLst/>
          </a:prstGeom>
          <a:gradFill rotWithShape="1">
            <a:gsLst>
              <a:gs pos="0">
                <a:srgbClr val="00CC99">
                  <a:alpha val="50000"/>
                </a:srgbClr>
              </a:gs>
              <a:gs pos="100000">
                <a:srgbClr val="00CC99">
                  <a:alpha val="53000"/>
                </a:srgbClr>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chemeClr val="tx2"/>
              </a:solidFill>
              <a:effectLst/>
              <a:uLnTx/>
              <a:uFillTx/>
              <a:ea typeface="宋体" pitchFamily="2" charset="-122"/>
            </a:endParaRPr>
          </a:p>
        </p:txBody>
      </p:sp>
      <p:sp>
        <p:nvSpPr>
          <p:cNvPr id="104" name="Text Box 32"/>
          <p:cNvSpPr txBox="1">
            <a:spLocks noChangeArrowheads="1"/>
          </p:cNvSpPr>
          <p:nvPr/>
        </p:nvSpPr>
        <p:spPr bwMode="auto">
          <a:xfrm>
            <a:off x="7605742" y="2805122"/>
            <a:ext cx="531812" cy="274638"/>
          </a:xfrm>
          <a:prstGeom prst="rect">
            <a:avLst/>
          </a:prstGeom>
          <a:noFill/>
          <a:ln w="9525">
            <a:noFill/>
            <a:miter lim="800000"/>
            <a:headEnd/>
            <a:tailEnd/>
          </a:ln>
          <a:effectLst/>
        </p:spPr>
        <p:txBody>
          <a:bodyPr wrap="none">
            <a:spAutoFit/>
          </a:bodyPr>
          <a:lstStyle/>
          <a:p>
            <a:pPr eaLnBrk="1" hangingPunct="1"/>
            <a:r>
              <a:rPr lang="zh-CN" altLang="en-US" sz="1200" b="1">
                <a:solidFill>
                  <a:schemeClr val="tx2"/>
                </a:solidFill>
                <a:latin typeface="Arial" pitchFamily="34" charset="0"/>
                <a:ea typeface="宋体" pitchFamily="2" charset="-122"/>
              </a:rPr>
              <a:t> 票务</a:t>
            </a:r>
          </a:p>
        </p:txBody>
      </p:sp>
      <p:sp>
        <p:nvSpPr>
          <p:cNvPr id="105" name="Text Box 33"/>
          <p:cNvSpPr txBox="1">
            <a:spLocks noChangeArrowheads="1"/>
          </p:cNvSpPr>
          <p:nvPr/>
        </p:nvSpPr>
        <p:spPr bwMode="auto">
          <a:xfrm>
            <a:off x="7678767" y="3136910"/>
            <a:ext cx="488950" cy="274637"/>
          </a:xfrm>
          <a:prstGeom prst="rect">
            <a:avLst/>
          </a:prstGeom>
          <a:noFill/>
          <a:ln w="9525">
            <a:noFill/>
            <a:miter lim="800000"/>
            <a:headEnd/>
            <a:tailEnd/>
          </a:ln>
          <a:effectLst/>
        </p:spPr>
        <p:txBody>
          <a:bodyPr wrap="none">
            <a:spAutoFit/>
          </a:bodyPr>
          <a:lstStyle/>
          <a:p>
            <a:pPr eaLnBrk="1" hangingPunct="1"/>
            <a:r>
              <a:rPr lang="zh-CN" altLang="en-US" sz="1200" b="1">
                <a:solidFill>
                  <a:schemeClr val="tx2"/>
                </a:solidFill>
                <a:latin typeface="Arial" pitchFamily="34" charset="0"/>
                <a:ea typeface="宋体" pitchFamily="2" charset="-122"/>
              </a:rPr>
              <a:t>行李</a:t>
            </a:r>
          </a:p>
        </p:txBody>
      </p:sp>
      <p:sp>
        <p:nvSpPr>
          <p:cNvPr id="106" name="Text Box 34"/>
          <p:cNvSpPr txBox="1">
            <a:spLocks noChangeArrowheads="1"/>
          </p:cNvSpPr>
          <p:nvPr/>
        </p:nvSpPr>
        <p:spPr bwMode="auto">
          <a:xfrm>
            <a:off x="7694642" y="3473460"/>
            <a:ext cx="336550" cy="274637"/>
          </a:xfrm>
          <a:prstGeom prst="rect">
            <a:avLst/>
          </a:prstGeom>
          <a:noFill/>
          <a:ln w="9525">
            <a:noFill/>
            <a:miter lim="800000"/>
            <a:headEnd/>
            <a:tailEnd/>
          </a:ln>
          <a:effectLst/>
        </p:spPr>
        <p:txBody>
          <a:bodyPr wrap="none">
            <a:spAutoFit/>
          </a:bodyPr>
          <a:lstStyle/>
          <a:p>
            <a:pPr eaLnBrk="1" hangingPunct="1"/>
            <a:r>
              <a:rPr lang="zh-CN" altLang="en-US" sz="1200" b="1">
                <a:solidFill>
                  <a:schemeClr val="tx2"/>
                </a:solidFill>
                <a:latin typeface="Arial" pitchFamily="34" charset="0"/>
                <a:ea typeface="宋体" pitchFamily="2" charset="-122"/>
              </a:rPr>
              <a:t>门</a:t>
            </a:r>
          </a:p>
        </p:txBody>
      </p:sp>
      <p:sp>
        <p:nvSpPr>
          <p:cNvPr id="107" name="Text Box 35"/>
          <p:cNvSpPr txBox="1">
            <a:spLocks noChangeArrowheads="1"/>
          </p:cNvSpPr>
          <p:nvPr/>
        </p:nvSpPr>
        <p:spPr bwMode="auto">
          <a:xfrm>
            <a:off x="7694642" y="3816360"/>
            <a:ext cx="836612" cy="274637"/>
          </a:xfrm>
          <a:prstGeom prst="rect">
            <a:avLst/>
          </a:prstGeom>
          <a:noFill/>
          <a:ln w="9525">
            <a:noFill/>
            <a:miter lim="800000"/>
            <a:headEnd/>
            <a:tailEnd/>
          </a:ln>
          <a:effectLst/>
        </p:spPr>
        <p:txBody>
          <a:bodyPr wrap="none">
            <a:spAutoFit/>
          </a:bodyPr>
          <a:lstStyle/>
          <a:p>
            <a:pPr eaLnBrk="1" hangingPunct="1"/>
            <a:r>
              <a:rPr lang="zh-CN" altLang="en-US" sz="1200" b="1">
                <a:solidFill>
                  <a:schemeClr val="tx2"/>
                </a:solidFill>
                <a:latin typeface="Arial" pitchFamily="34" charset="0"/>
                <a:ea typeface="宋体" pitchFamily="2" charset="-122"/>
              </a:rPr>
              <a:t>起飞</a:t>
            </a:r>
            <a:r>
              <a:rPr lang="en-US" altLang="zh-CN" sz="1200" b="1">
                <a:solidFill>
                  <a:schemeClr val="tx2"/>
                </a:solidFill>
                <a:latin typeface="Arial" pitchFamily="34" charset="0"/>
                <a:ea typeface="宋体" pitchFamily="2" charset="-122"/>
              </a:rPr>
              <a:t>/</a:t>
            </a:r>
            <a:r>
              <a:rPr lang="zh-CN" altLang="en-US" sz="1200" b="1">
                <a:solidFill>
                  <a:schemeClr val="tx2"/>
                </a:solidFill>
                <a:latin typeface="Arial" pitchFamily="34" charset="0"/>
                <a:ea typeface="宋体" pitchFamily="2" charset="-122"/>
              </a:rPr>
              <a:t>着陆</a:t>
            </a:r>
          </a:p>
        </p:txBody>
      </p:sp>
      <p:sp>
        <p:nvSpPr>
          <p:cNvPr id="108" name="Text Box 36"/>
          <p:cNvSpPr txBox="1">
            <a:spLocks noChangeArrowheads="1"/>
          </p:cNvSpPr>
          <p:nvPr/>
        </p:nvSpPr>
        <p:spPr bwMode="auto">
          <a:xfrm>
            <a:off x="7670829" y="4157672"/>
            <a:ext cx="946150" cy="274638"/>
          </a:xfrm>
          <a:prstGeom prst="rect">
            <a:avLst/>
          </a:prstGeom>
          <a:noFill/>
          <a:ln w="9525">
            <a:noFill/>
            <a:miter lim="800000"/>
            <a:headEnd/>
            <a:tailEnd/>
          </a:ln>
          <a:effectLst/>
        </p:spPr>
        <p:txBody>
          <a:bodyPr wrap="none">
            <a:spAutoFit/>
          </a:bodyPr>
          <a:lstStyle/>
          <a:p>
            <a:pPr eaLnBrk="1" hangingPunct="1"/>
            <a:r>
              <a:rPr lang="zh-CN" altLang="en-US" sz="1200" b="1">
                <a:solidFill>
                  <a:schemeClr val="tx2"/>
                </a:solidFill>
                <a:latin typeface="Arial" pitchFamily="34" charset="0"/>
                <a:ea typeface="宋体" pitchFamily="2" charset="-122"/>
              </a:rPr>
              <a:t>按路线飞行</a:t>
            </a:r>
          </a:p>
        </p:txBody>
      </p:sp>
      <p:sp>
        <p:nvSpPr>
          <p:cNvPr id="110" name="Rectangle 40"/>
          <p:cNvSpPr txBox="1">
            <a:spLocks noChangeArrowheads="1"/>
          </p:cNvSpPr>
          <p:nvPr/>
        </p:nvSpPr>
        <p:spPr bwMode="auto">
          <a:xfrm>
            <a:off x="958878" y="5143512"/>
            <a:ext cx="7613650" cy="11430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0">
              <a:lnSpc>
                <a:spcPct val="90000"/>
              </a:lnSpc>
              <a:spcBef>
                <a:spcPct val="20000"/>
              </a:spcBef>
              <a:spcAft>
                <a:spcPct val="0"/>
              </a:spcAft>
              <a:buClr>
                <a:srgbClr val="3333CC"/>
              </a:buClr>
              <a:buSzPct val="85000"/>
              <a:buFont typeface="Wingdings" pitchFamily="2" charset="2"/>
              <a:buChar char="m"/>
              <a:tabLst/>
              <a:defRPr/>
            </a:pPr>
            <a:r>
              <a:rPr kumimoji="0" lang="zh-CN" altLang="en-US" sz="2000" b="1" i="0" u="none" strike="noStrike" kern="0" cap="none" spc="0" normalizeH="0" baseline="0" noProof="0" dirty="0">
                <a:ln>
                  <a:noFill/>
                </a:ln>
                <a:solidFill>
                  <a:srgbClr val="000000"/>
                </a:solidFill>
                <a:effectLst/>
                <a:uLnTx/>
                <a:uFillTx/>
                <a:latin typeface="华文中宋" pitchFamily="2" charset="-122"/>
                <a:ea typeface="华文中宋" pitchFamily="2" charset="-122"/>
                <a:cs typeface="+mn-cs"/>
              </a:rPr>
              <a:t>每层分别实现一种服务；</a:t>
            </a:r>
          </a:p>
          <a:p>
            <a:pPr marL="342900" marR="0" lvl="0" indent="-342900" algn="l" defTabSz="914400" rtl="0" eaLnBrk="1" fontAlgn="base" latinLnBrk="0" hangingPunct="0">
              <a:lnSpc>
                <a:spcPct val="90000"/>
              </a:lnSpc>
              <a:spcBef>
                <a:spcPct val="20000"/>
              </a:spcBef>
              <a:spcAft>
                <a:spcPct val="0"/>
              </a:spcAft>
              <a:buClr>
                <a:srgbClr val="3333CC"/>
              </a:buClr>
              <a:buSzPct val="85000"/>
              <a:buFont typeface="Wingdings" pitchFamily="2" charset="2"/>
              <a:buChar char="m"/>
              <a:tabLst/>
              <a:defRPr/>
            </a:pPr>
            <a:r>
              <a:rPr kumimoji="0" lang="zh-CN" altLang="en-US" sz="2000" b="1" i="0" u="none" strike="noStrike" kern="0" cap="none" spc="0" normalizeH="0" baseline="0" noProof="0" dirty="0">
                <a:ln>
                  <a:noFill/>
                </a:ln>
                <a:solidFill>
                  <a:srgbClr val="000000"/>
                </a:solidFill>
                <a:effectLst/>
                <a:uLnTx/>
                <a:uFillTx/>
                <a:latin typeface="华文中宋" pitchFamily="2" charset="-122"/>
                <a:ea typeface="华文中宋" pitchFamily="2" charset="-122"/>
                <a:cs typeface="+mn-cs"/>
              </a:rPr>
              <a:t>每层自己执行一些动作，如登机口；</a:t>
            </a:r>
            <a:r>
              <a:rPr kumimoji="0" lang="en-US" altLang="zh-CN" sz="2000" b="1" i="0" u="none" strike="noStrike" kern="0" cap="none" spc="0" normalizeH="0" baseline="0" noProof="0" dirty="0">
                <a:ln>
                  <a:noFill/>
                </a:ln>
                <a:solidFill>
                  <a:srgbClr val="000000"/>
                </a:solidFill>
                <a:effectLst/>
                <a:uLnTx/>
                <a:uFillTx/>
                <a:latin typeface="华文中宋" pitchFamily="2" charset="-122"/>
                <a:ea typeface="华文中宋" pitchFamily="2" charset="-122"/>
                <a:cs typeface="+mn-cs"/>
              </a:rPr>
              <a:t> </a:t>
            </a:r>
          </a:p>
          <a:p>
            <a:pPr marL="342900" marR="0" lvl="0" indent="-342900" algn="l" defTabSz="914400" rtl="0" eaLnBrk="1" fontAlgn="base" latinLnBrk="0" hangingPunct="0">
              <a:lnSpc>
                <a:spcPct val="90000"/>
              </a:lnSpc>
              <a:spcBef>
                <a:spcPct val="20000"/>
              </a:spcBef>
              <a:spcAft>
                <a:spcPct val="0"/>
              </a:spcAft>
              <a:buClr>
                <a:srgbClr val="3333CC"/>
              </a:buClr>
              <a:buSzPct val="85000"/>
              <a:buFont typeface="Wingdings" pitchFamily="2" charset="2"/>
              <a:buChar char="m"/>
              <a:tabLst/>
              <a:defRPr/>
            </a:pPr>
            <a:r>
              <a:rPr kumimoji="0" lang="zh-CN" altLang="en-US" sz="2000" b="1" i="0" u="none" strike="noStrike" kern="0" cap="none" spc="0" normalizeH="0" baseline="0" noProof="0" dirty="0">
                <a:ln>
                  <a:noFill/>
                </a:ln>
                <a:solidFill>
                  <a:srgbClr val="000000"/>
                </a:solidFill>
                <a:effectLst/>
                <a:uLnTx/>
                <a:uFillTx/>
                <a:latin typeface="华文中宋" pitchFamily="2" charset="-122"/>
                <a:ea typeface="华文中宋" pitchFamily="2" charset="-122"/>
                <a:cs typeface="+mn-cs"/>
              </a:rPr>
              <a:t>每层可以使用相邻下一层的服务：如起飞</a:t>
            </a:r>
            <a:r>
              <a:rPr kumimoji="0" lang="en-US" altLang="zh-CN" sz="2000" b="1" i="0" u="none" strike="noStrike" kern="0" cap="none" spc="0" normalizeH="0" baseline="0" noProof="0" dirty="0">
                <a:ln>
                  <a:noFill/>
                </a:ln>
                <a:solidFill>
                  <a:srgbClr val="000000"/>
                </a:solidFill>
                <a:effectLst/>
                <a:uLnTx/>
                <a:uFillTx/>
                <a:latin typeface="华文中宋" pitchFamily="2" charset="-122"/>
                <a:ea typeface="华文中宋" pitchFamily="2" charset="-122"/>
                <a:cs typeface="+mn-cs"/>
              </a:rPr>
              <a:t>/</a:t>
            </a:r>
            <a:r>
              <a:rPr kumimoji="0" lang="zh-CN" altLang="en-US" sz="2000" b="1" i="0" u="none" strike="noStrike" kern="0" cap="none" spc="0" normalizeH="0" baseline="0" noProof="0" dirty="0">
                <a:ln>
                  <a:noFill/>
                </a:ln>
                <a:solidFill>
                  <a:srgbClr val="000000"/>
                </a:solidFill>
                <a:effectLst/>
                <a:uLnTx/>
                <a:uFillTx/>
                <a:latin typeface="华文中宋" pitchFamily="2" charset="-122"/>
                <a:ea typeface="华文中宋" pitchFamily="2" charset="-122"/>
                <a:cs typeface="+mn-cs"/>
              </a:rPr>
              <a:t>着陆层</a:t>
            </a:r>
            <a:r>
              <a:rPr kumimoji="0" lang="zh-CN" altLang="en-US" sz="2000" b="1" i="0" u="none" strike="noStrike" kern="0" cap="none" spc="0" normalizeH="0" baseline="0" noProof="0" dirty="0">
                <a:ln>
                  <a:noFill/>
                </a:ln>
                <a:solidFill>
                  <a:srgbClr val="000000"/>
                </a:solidFill>
                <a:effectLst/>
                <a:uLnTx/>
                <a:uFillTx/>
                <a:latin typeface="Times New Roman"/>
                <a:ea typeface="宋体"/>
                <a:cs typeface="+mn-cs"/>
              </a:rPr>
              <a:t>  </a:t>
            </a:r>
          </a:p>
        </p:txBody>
      </p:sp>
      <p:sp>
        <p:nvSpPr>
          <p:cNvPr id="111" name="Text Box 9"/>
          <p:cNvSpPr txBox="1">
            <a:spLocks noChangeArrowheads="1"/>
          </p:cNvSpPr>
          <p:nvPr/>
        </p:nvSpPr>
        <p:spPr bwMode="auto">
          <a:xfrm>
            <a:off x="4643438" y="2143116"/>
            <a:ext cx="1579278" cy="369332"/>
          </a:xfrm>
          <a:prstGeom prst="rect">
            <a:avLst/>
          </a:prstGeom>
          <a:noFill/>
          <a:ln w="9525">
            <a:noFill/>
            <a:miter lim="800000"/>
            <a:headEnd/>
            <a:tailEnd/>
          </a:ln>
          <a:effectLst/>
        </p:spPr>
        <p:txBody>
          <a:bodyPr wrap="none">
            <a:spAutoFit/>
          </a:bodyPr>
          <a:lstStyle/>
          <a:p>
            <a:pPr eaLnBrk="1" hangingPunct="1"/>
            <a:r>
              <a:rPr lang="zh-CN" altLang="en-US" b="1" dirty="0">
                <a:solidFill>
                  <a:schemeClr val="tx2"/>
                </a:solidFill>
                <a:latin typeface="Arial" pitchFamily="34" charset="0"/>
                <a:ea typeface="宋体" pitchFamily="2" charset="-122"/>
              </a:rPr>
              <a:t>航线结构分层</a:t>
            </a:r>
          </a:p>
        </p:txBody>
      </p:sp>
      <p:sp>
        <p:nvSpPr>
          <p:cNvPr id="2" name="灯片编号占位符 1">
            <a:extLst>
              <a:ext uri="{FF2B5EF4-FFF2-40B4-BE49-F238E27FC236}">
                <a16:creationId xmlns:a16="http://schemas.microsoft.com/office/drawing/2014/main" id="{89BA9E9B-176E-4505-8A2D-0415E39979BE}"/>
              </a:ext>
            </a:extLst>
          </p:cNvPr>
          <p:cNvSpPr>
            <a:spLocks noGrp="1"/>
          </p:cNvSpPr>
          <p:nvPr>
            <p:ph type="sldNum" sz="quarter" idx="12"/>
          </p:nvPr>
        </p:nvSpPr>
        <p:spPr/>
        <p:txBody>
          <a:bodyPr/>
          <a:lstStyle/>
          <a:p>
            <a:pPr>
              <a:defRPr/>
            </a:pPr>
            <a:fld id="{1AAF2C16-F320-410B-BAE0-19C806763A7B}" type="slidenum">
              <a:rPr lang="zh-CN" altLang="en-US" smtClean="0"/>
              <a:pPr>
                <a:defRPr/>
              </a:pPr>
              <a:t>40</a:t>
            </a:fld>
            <a:endParaRPr lang="zh-CN" altLang="en-US"/>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box(in)">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box(in)">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box(in)">
                                      <p:cBhvr>
                                        <p:cTn id="17" dur="500"/>
                                        <p:tgtEl>
                                          <p:spTgt spid="1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871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二、</a:t>
            </a:r>
            <a:r>
              <a:rPr lang="en-US" altLang="zh-CN" sz="2400" dirty="0">
                <a:solidFill>
                  <a:srgbClr val="215978"/>
                </a:solidFill>
                <a:ea typeface="宋体" panose="02010600030101010101" pitchFamily="2" charset="-122"/>
              </a:rPr>
              <a:t> </a:t>
            </a:r>
            <a:r>
              <a:rPr lang="zh-CN" altLang="en-US" sz="2400" dirty="0">
                <a:solidFill>
                  <a:srgbClr val="215978"/>
                </a:solidFill>
                <a:ea typeface="宋体" panose="02010600030101010101" pitchFamily="2" charset="-122"/>
              </a:rPr>
              <a:t>协议分层</a:t>
            </a:r>
            <a:endParaRPr lang="en-US" altLang="zh-CN" sz="2400" dirty="0">
              <a:solidFill>
                <a:srgbClr val="215978"/>
              </a:solidFill>
              <a:ea typeface="宋体" panose="02010600030101010101" pitchFamily="2" charset="-122"/>
            </a:endParaRPr>
          </a:p>
          <a:p>
            <a:pPr eaLnBrk="1" hangingPunct="1">
              <a:buFont typeface="Wingdings 2" panose="05020102010507070707" pitchFamily="18" charset="2"/>
              <a:buNone/>
            </a:pP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9" name="Text Box 19"/>
          <p:cNvSpPr txBox="1">
            <a:spLocks noChangeArrowheads="1"/>
          </p:cNvSpPr>
          <p:nvPr/>
        </p:nvSpPr>
        <p:spPr bwMode="auto">
          <a:xfrm>
            <a:off x="319088" y="2259041"/>
            <a:ext cx="4702175" cy="4598959"/>
          </a:xfrm>
          <a:prstGeom prst="rect">
            <a:avLst/>
          </a:prstGeom>
          <a:noFill/>
          <a:ln w="9525" algn="ctr">
            <a:noFill/>
            <a:miter lim="800000"/>
            <a:headEnd/>
            <a:tailEnd/>
          </a:ln>
          <a:effectLst/>
        </p:spPr>
        <p:txBody>
          <a:bodyPr/>
          <a:lstStyle/>
          <a:p>
            <a:pPr marL="342900" marR="0" lvl="0" indent="-342900" algn="l" defTabSz="914400" eaLnBrk="1" fontAlgn="auto" latinLnBrk="0" hangingPunct="1">
              <a:lnSpc>
                <a:spcPct val="120000"/>
              </a:lnSpc>
              <a:spcBef>
                <a:spcPct val="20000"/>
              </a:spcBef>
              <a:spcAft>
                <a:spcPts val="0"/>
              </a:spcAft>
              <a:buClr>
                <a:srgbClr val="4D4D4D"/>
              </a:buClr>
              <a:buSzPct val="85000"/>
              <a:buFont typeface="Wingdings" pitchFamily="2" charset="2"/>
              <a:buChar char="q"/>
              <a:tabLst/>
              <a:defRPr/>
            </a:pPr>
            <a:r>
              <a:rPr kumimoji="0" lang="zh-CN" altLang="zh-CN" sz="2200" b="1" i="0" u="none" strike="noStrike" kern="0" cap="none" spc="0" normalizeH="0" baseline="0" noProof="0" dirty="0">
                <a:ln>
                  <a:noFill/>
                </a:ln>
                <a:solidFill>
                  <a:srgbClr val="3333CC"/>
                </a:solidFill>
                <a:effectLst/>
                <a:uLnTx/>
                <a:uFillTx/>
                <a:ea typeface="华文中宋" pitchFamily="2" charset="-122"/>
              </a:rPr>
              <a:t>协议层实现：</a:t>
            </a:r>
            <a:r>
              <a:rPr kumimoji="0" lang="zh-CN" altLang="zh-CN" sz="2200" b="1" i="0" u="none" strike="noStrike" kern="0" cap="none" spc="0" normalizeH="0" baseline="0" noProof="0" dirty="0">
                <a:ln>
                  <a:noFill/>
                </a:ln>
                <a:solidFill>
                  <a:sysClr val="windowText" lastClr="000000"/>
                </a:solidFill>
                <a:effectLst/>
                <a:uLnTx/>
                <a:uFillTx/>
                <a:ea typeface="华文中宋" pitchFamily="2" charset="-122"/>
              </a:rPr>
              <a:t>以软件、硬件或两者结合的方式。</a:t>
            </a:r>
          </a:p>
          <a:p>
            <a:pPr marL="342900" marR="0" lvl="0" indent="-342900" algn="l" defTabSz="914400" eaLnBrk="1" fontAlgn="auto" latinLnBrk="0" hangingPunct="1">
              <a:lnSpc>
                <a:spcPct val="120000"/>
              </a:lnSpc>
              <a:spcBef>
                <a:spcPct val="20000"/>
              </a:spcBef>
              <a:spcAft>
                <a:spcPts val="0"/>
              </a:spcAft>
              <a:buClr>
                <a:srgbClr val="3333CC"/>
              </a:buClr>
              <a:buSzPct val="85000"/>
              <a:buFont typeface="Wingdings" pitchFamily="2" charset="2"/>
              <a:buChar char="ü"/>
              <a:tabLst/>
              <a:defRPr/>
            </a:pPr>
            <a:r>
              <a:rPr kumimoji="0" lang="zh-CN" altLang="zh-CN" sz="2200" b="1" i="0" u="none" strike="noStrike" kern="0" cap="none" spc="0" normalizeH="0" baseline="0" noProof="0" dirty="0">
                <a:ln>
                  <a:noFill/>
                </a:ln>
                <a:solidFill>
                  <a:srgbClr val="FF0000"/>
                </a:solidFill>
                <a:effectLst/>
                <a:uLnTx/>
                <a:uFillTx/>
                <a:ea typeface="华文中宋" pitchFamily="2" charset="-122"/>
              </a:rPr>
              <a:t>应用层：</a:t>
            </a:r>
            <a:r>
              <a:rPr kumimoji="0" lang="zh-CN" altLang="zh-CN" sz="2200" b="1" i="0" u="none" strike="noStrike" kern="0" cap="none" spc="0" normalizeH="0" baseline="0" noProof="0" dirty="0">
                <a:ln>
                  <a:noFill/>
                </a:ln>
                <a:solidFill>
                  <a:sysClr val="windowText" lastClr="000000"/>
                </a:solidFill>
                <a:effectLst/>
                <a:uLnTx/>
                <a:uFillTx/>
                <a:ea typeface="华文中宋" pitchFamily="2" charset="-122"/>
              </a:rPr>
              <a:t>在端系统中用软件来实现，如</a:t>
            </a:r>
            <a:r>
              <a:rPr kumimoji="0" lang="en-US" altLang="zh-CN" sz="2200" b="1" i="0" u="none" strike="noStrike" kern="0" cap="none" spc="0" normalizeH="0" baseline="0" noProof="0" dirty="0">
                <a:ln>
                  <a:noFill/>
                </a:ln>
                <a:solidFill>
                  <a:sysClr val="windowText" lastClr="000000"/>
                </a:solidFill>
                <a:effectLst/>
                <a:uLnTx/>
                <a:uFillTx/>
                <a:ea typeface="华文中宋" pitchFamily="2" charset="-122"/>
              </a:rPr>
              <a:t>HTTP</a:t>
            </a:r>
            <a:r>
              <a:rPr kumimoji="0" lang="zh-CN" altLang="en-US" sz="2200" b="1" i="0" u="none" strike="noStrike" kern="0" cap="none" spc="0" normalizeH="0" baseline="0" noProof="0" dirty="0">
                <a:ln>
                  <a:noFill/>
                </a:ln>
                <a:solidFill>
                  <a:sysClr val="windowText" lastClr="000000"/>
                </a:solidFill>
                <a:effectLst/>
                <a:uLnTx/>
                <a:uFillTx/>
                <a:ea typeface="华文中宋" pitchFamily="2" charset="-122"/>
              </a:rPr>
              <a:t>等。</a:t>
            </a:r>
          </a:p>
          <a:p>
            <a:pPr marL="342900" marR="0" lvl="0" indent="-342900" algn="l" defTabSz="914400" eaLnBrk="1" fontAlgn="auto" latinLnBrk="0" hangingPunct="1">
              <a:lnSpc>
                <a:spcPct val="120000"/>
              </a:lnSpc>
              <a:spcBef>
                <a:spcPct val="20000"/>
              </a:spcBef>
              <a:spcAft>
                <a:spcPts val="0"/>
              </a:spcAft>
              <a:buClr>
                <a:srgbClr val="3333CC"/>
              </a:buClr>
              <a:buSzPct val="85000"/>
              <a:buFont typeface="Wingdings" pitchFamily="2" charset="2"/>
              <a:buChar char="ü"/>
              <a:tabLst/>
              <a:defRPr/>
            </a:pPr>
            <a:r>
              <a:rPr lang="zh-CN" altLang="en-US" sz="2200" b="1" kern="0" dirty="0">
                <a:solidFill>
                  <a:srgbClr val="FF0000"/>
                </a:solidFill>
                <a:ea typeface="华文中宋" pitchFamily="2" charset="-122"/>
              </a:rPr>
              <a:t>传</a:t>
            </a:r>
            <a:r>
              <a:rPr kumimoji="0" lang="zh-CN" altLang="en-US" sz="2200" b="1" i="0" u="none" strike="noStrike" kern="0" cap="none" spc="0" normalizeH="0" baseline="0" noProof="0">
                <a:ln>
                  <a:noFill/>
                </a:ln>
                <a:solidFill>
                  <a:srgbClr val="FF0000"/>
                </a:solidFill>
                <a:effectLst/>
                <a:uLnTx/>
                <a:uFillTx/>
                <a:ea typeface="华文中宋" pitchFamily="2" charset="-122"/>
              </a:rPr>
              <a:t>输</a:t>
            </a:r>
            <a:r>
              <a:rPr kumimoji="0" lang="zh-CN" altLang="en-US" sz="2200" b="1" i="0" u="none" strike="noStrike" kern="0" cap="none" spc="0" normalizeH="0" baseline="0" noProof="0" dirty="0">
                <a:ln>
                  <a:noFill/>
                </a:ln>
                <a:solidFill>
                  <a:srgbClr val="FF0000"/>
                </a:solidFill>
                <a:effectLst/>
                <a:uLnTx/>
                <a:uFillTx/>
                <a:ea typeface="华文中宋" pitchFamily="2" charset="-122"/>
              </a:rPr>
              <a:t>层：</a:t>
            </a:r>
            <a:r>
              <a:rPr kumimoji="0" lang="zh-CN" altLang="en-US" sz="2200" b="1" i="0" u="none" strike="noStrike" kern="0" cap="none" spc="0" normalizeH="0" baseline="0" noProof="0" dirty="0">
                <a:ln>
                  <a:noFill/>
                </a:ln>
                <a:solidFill>
                  <a:sysClr val="windowText" lastClr="000000"/>
                </a:solidFill>
                <a:effectLst/>
                <a:uLnTx/>
                <a:uFillTx/>
                <a:ea typeface="华文中宋" pitchFamily="2" charset="-122"/>
              </a:rPr>
              <a:t>同上。</a:t>
            </a:r>
          </a:p>
          <a:p>
            <a:pPr marL="342900" marR="0" lvl="0" indent="-342900" algn="l" defTabSz="914400" eaLnBrk="1" fontAlgn="auto" latinLnBrk="0" hangingPunct="1">
              <a:lnSpc>
                <a:spcPct val="120000"/>
              </a:lnSpc>
              <a:spcBef>
                <a:spcPct val="20000"/>
              </a:spcBef>
              <a:spcAft>
                <a:spcPts val="0"/>
              </a:spcAft>
              <a:buClr>
                <a:srgbClr val="3333CC"/>
              </a:buClr>
              <a:buSzPct val="85000"/>
              <a:buFont typeface="Wingdings" pitchFamily="2" charset="2"/>
              <a:buChar char="ü"/>
              <a:tabLst/>
              <a:defRPr/>
            </a:pPr>
            <a:r>
              <a:rPr kumimoji="0" lang="zh-CN" altLang="en-US" sz="2200" b="1" i="0" u="none" strike="noStrike" kern="0" cap="none" spc="0" normalizeH="0" baseline="0" noProof="0" dirty="0">
                <a:ln>
                  <a:noFill/>
                </a:ln>
                <a:solidFill>
                  <a:srgbClr val="FF0000"/>
                </a:solidFill>
                <a:effectLst/>
                <a:uLnTx/>
                <a:uFillTx/>
                <a:ea typeface="华文中宋" pitchFamily="2" charset="-122"/>
              </a:rPr>
              <a:t>网络层：</a:t>
            </a:r>
            <a:r>
              <a:rPr kumimoji="0" lang="zh-CN" altLang="en-US" sz="2200" b="1" i="0" u="none" strike="noStrike" kern="0" cap="none" spc="0" normalizeH="0" baseline="0" noProof="0" dirty="0">
                <a:ln>
                  <a:noFill/>
                </a:ln>
                <a:solidFill>
                  <a:sysClr val="windowText" lastClr="000000"/>
                </a:solidFill>
                <a:effectLst/>
                <a:uLnTx/>
                <a:uFillTx/>
                <a:ea typeface="华文中宋" pitchFamily="2" charset="-122"/>
              </a:rPr>
              <a:t>硬件、软件混合。</a:t>
            </a:r>
          </a:p>
          <a:p>
            <a:pPr marL="342900" marR="0" lvl="0" indent="-342900" algn="l" defTabSz="914400" eaLnBrk="1" fontAlgn="auto" latinLnBrk="0" hangingPunct="1">
              <a:lnSpc>
                <a:spcPct val="120000"/>
              </a:lnSpc>
              <a:spcBef>
                <a:spcPct val="20000"/>
              </a:spcBef>
              <a:spcAft>
                <a:spcPts val="0"/>
              </a:spcAft>
              <a:buClr>
                <a:srgbClr val="3333CC"/>
              </a:buClr>
              <a:buSzPct val="85000"/>
              <a:buFont typeface="Wingdings" pitchFamily="2" charset="2"/>
              <a:buChar char="ü"/>
              <a:tabLst/>
              <a:defRPr/>
            </a:pPr>
            <a:r>
              <a:rPr kumimoji="0" lang="zh-CN" altLang="en-US" sz="2200" b="1" i="0" u="none" strike="noStrike" kern="0" cap="none" spc="0" normalizeH="0" baseline="0" noProof="0" dirty="0">
                <a:ln>
                  <a:noFill/>
                </a:ln>
                <a:solidFill>
                  <a:srgbClr val="FF0000"/>
                </a:solidFill>
                <a:effectLst/>
                <a:uLnTx/>
                <a:uFillTx/>
                <a:ea typeface="华文中宋" pitchFamily="2" charset="-122"/>
              </a:rPr>
              <a:t>物理层和数据链路层：</a:t>
            </a:r>
            <a:r>
              <a:rPr kumimoji="0" lang="zh-CN" altLang="en-US" sz="2200" b="1" i="0" u="none" strike="noStrike" kern="0" cap="none" spc="0" normalizeH="0" baseline="0" noProof="0" dirty="0">
                <a:ln>
                  <a:noFill/>
                </a:ln>
                <a:solidFill>
                  <a:sysClr val="windowText" lastClr="000000"/>
                </a:solidFill>
                <a:effectLst/>
                <a:uLnTx/>
                <a:uFillTx/>
                <a:ea typeface="华文中宋" pitchFamily="2" charset="-122"/>
              </a:rPr>
              <a:t>负责处理跨越特定链路的通信，通过与该链路相关的网络接口卡中实现</a:t>
            </a:r>
            <a:r>
              <a:rPr kumimoji="0" lang="en-US" altLang="zh-CN" sz="2200" b="1" i="0" u="none" strike="noStrike" kern="0" cap="none" spc="0" normalizeH="0" baseline="0" noProof="0" dirty="0">
                <a:ln>
                  <a:noFill/>
                </a:ln>
                <a:solidFill>
                  <a:sysClr val="windowText" lastClr="000000"/>
                </a:solidFill>
                <a:effectLst/>
                <a:uLnTx/>
                <a:uFillTx/>
                <a:ea typeface="华文中宋" pitchFamily="2" charset="-122"/>
              </a:rPr>
              <a:t>(</a:t>
            </a:r>
            <a:r>
              <a:rPr kumimoji="0" lang="zh-CN" altLang="en-US" sz="2200" b="1" i="0" u="none" strike="noStrike" kern="0" cap="none" spc="0" normalizeH="0" baseline="0" noProof="0" dirty="0">
                <a:ln>
                  <a:noFill/>
                </a:ln>
                <a:solidFill>
                  <a:sysClr val="windowText" lastClr="000000"/>
                </a:solidFill>
                <a:effectLst/>
                <a:uLnTx/>
                <a:uFillTx/>
                <a:ea typeface="华文中宋" pitchFamily="2" charset="-122"/>
              </a:rPr>
              <a:t>如以太网接口卡</a:t>
            </a:r>
            <a:r>
              <a:rPr kumimoji="0" lang="en-US" altLang="zh-CN" sz="2200" b="1" i="0" u="none" strike="noStrike" kern="0" cap="none" spc="0" normalizeH="0" baseline="0" noProof="0" dirty="0">
                <a:ln>
                  <a:noFill/>
                </a:ln>
                <a:solidFill>
                  <a:sysClr val="windowText" lastClr="000000"/>
                </a:solidFill>
                <a:effectLst/>
                <a:uLnTx/>
                <a:uFillTx/>
                <a:ea typeface="华文中宋" pitchFamily="2" charset="-122"/>
              </a:rPr>
              <a:t>)</a:t>
            </a:r>
            <a:r>
              <a:rPr kumimoji="0" lang="zh-CN" altLang="en-US" sz="2200" b="1" i="0" u="none" strike="noStrike" kern="0" cap="none" spc="0" normalizeH="0" baseline="0" noProof="0" dirty="0">
                <a:ln>
                  <a:noFill/>
                </a:ln>
                <a:solidFill>
                  <a:sysClr val="windowText" lastClr="000000"/>
                </a:solidFill>
                <a:effectLst/>
                <a:uLnTx/>
                <a:uFillTx/>
                <a:ea typeface="华文中宋" pitchFamily="2" charset="-122"/>
              </a:rPr>
              <a:t>。</a:t>
            </a:r>
          </a:p>
        </p:txBody>
      </p:sp>
      <p:sp>
        <p:nvSpPr>
          <p:cNvPr id="31" name="Text Box 13"/>
          <p:cNvSpPr txBox="1">
            <a:spLocks noChangeArrowheads="1"/>
          </p:cNvSpPr>
          <p:nvPr/>
        </p:nvSpPr>
        <p:spPr bwMode="auto">
          <a:xfrm>
            <a:off x="5021263" y="2327292"/>
            <a:ext cx="900112" cy="3459162"/>
          </a:xfrm>
          <a:prstGeom prst="rect">
            <a:avLst/>
          </a:prstGeom>
          <a:noFill/>
          <a:ln w="9525">
            <a:noFill/>
            <a:miter lim="800000"/>
            <a:headEnd/>
            <a:tailEnd/>
          </a:ln>
          <a:effectLst/>
        </p:spPr>
        <p:txBody>
          <a:bodyPr/>
          <a:lstStyle/>
          <a:p>
            <a:pPr algn="just">
              <a:lnSpc>
                <a:spcPct val="155000"/>
              </a:lnSpc>
              <a:spcBef>
                <a:spcPct val="50000"/>
              </a:spcBef>
            </a:pPr>
            <a:r>
              <a:rPr lang="zh-CN" altLang="en-US" sz="2200" b="1" dirty="0">
                <a:solidFill>
                  <a:srgbClr val="FF0000"/>
                </a:solidFill>
                <a:ea typeface="华文中宋" pitchFamily="2" charset="-122"/>
              </a:rPr>
              <a:t>第</a:t>
            </a:r>
            <a:r>
              <a:rPr lang="en-US" altLang="zh-CN" sz="2200" b="1" dirty="0">
                <a:solidFill>
                  <a:srgbClr val="FF0000"/>
                </a:solidFill>
                <a:ea typeface="华文中宋" pitchFamily="2" charset="-122"/>
              </a:rPr>
              <a:t>5</a:t>
            </a:r>
            <a:r>
              <a:rPr lang="zh-CN" altLang="en-US" sz="2200" b="1" dirty="0">
                <a:solidFill>
                  <a:srgbClr val="FF0000"/>
                </a:solidFill>
                <a:ea typeface="华文中宋" pitchFamily="2" charset="-122"/>
              </a:rPr>
              <a:t>层</a:t>
            </a:r>
          </a:p>
          <a:p>
            <a:pPr algn="just">
              <a:lnSpc>
                <a:spcPct val="155000"/>
              </a:lnSpc>
              <a:spcBef>
                <a:spcPct val="50000"/>
              </a:spcBef>
            </a:pPr>
            <a:r>
              <a:rPr lang="zh-CN" altLang="en-US" sz="2200" b="1" dirty="0">
                <a:solidFill>
                  <a:srgbClr val="FF0000"/>
                </a:solidFill>
                <a:ea typeface="华文中宋" pitchFamily="2" charset="-122"/>
              </a:rPr>
              <a:t>第</a:t>
            </a:r>
            <a:r>
              <a:rPr lang="en-US" altLang="zh-CN" sz="2200" b="1" dirty="0">
                <a:solidFill>
                  <a:srgbClr val="FF0000"/>
                </a:solidFill>
                <a:ea typeface="华文中宋" pitchFamily="2" charset="-122"/>
              </a:rPr>
              <a:t>4</a:t>
            </a:r>
            <a:r>
              <a:rPr lang="zh-CN" altLang="en-US" sz="2200" b="1" dirty="0">
                <a:solidFill>
                  <a:srgbClr val="FF0000"/>
                </a:solidFill>
                <a:ea typeface="华文中宋" pitchFamily="2" charset="-122"/>
              </a:rPr>
              <a:t>层</a:t>
            </a:r>
          </a:p>
          <a:p>
            <a:pPr algn="just">
              <a:lnSpc>
                <a:spcPct val="155000"/>
              </a:lnSpc>
              <a:spcBef>
                <a:spcPct val="50000"/>
              </a:spcBef>
            </a:pPr>
            <a:r>
              <a:rPr lang="zh-CN" altLang="en-US" sz="2200" b="1" dirty="0">
                <a:solidFill>
                  <a:srgbClr val="FF0000"/>
                </a:solidFill>
                <a:ea typeface="华文中宋" pitchFamily="2" charset="-122"/>
              </a:rPr>
              <a:t>第</a:t>
            </a:r>
            <a:r>
              <a:rPr lang="en-US" altLang="zh-CN" sz="2200" b="1" dirty="0">
                <a:solidFill>
                  <a:srgbClr val="FF0000"/>
                </a:solidFill>
                <a:ea typeface="华文中宋" pitchFamily="2" charset="-122"/>
              </a:rPr>
              <a:t>3</a:t>
            </a:r>
            <a:r>
              <a:rPr lang="zh-CN" altLang="en-US" sz="2200" b="1" dirty="0">
                <a:solidFill>
                  <a:srgbClr val="FF0000"/>
                </a:solidFill>
                <a:ea typeface="华文中宋" pitchFamily="2" charset="-122"/>
              </a:rPr>
              <a:t>层</a:t>
            </a:r>
          </a:p>
          <a:p>
            <a:pPr algn="just">
              <a:lnSpc>
                <a:spcPct val="155000"/>
              </a:lnSpc>
              <a:spcBef>
                <a:spcPct val="50000"/>
              </a:spcBef>
            </a:pPr>
            <a:r>
              <a:rPr lang="zh-CN" altLang="en-US" sz="2200" b="1" dirty="0">
                <a:solidFill>
                  <a:srgbClr val="FF0000"/>
                </a:solidFill>
                <a:ea typeface="华文中宋" pitchFamily="2" charset="-122"/>
              </a:rPr>
              <a:t>第</a:t>
            </a:r>
            <a:r>
              <a:rPr lang="en-US" altLang="zh-CN" sz="2200" b="1" dirty="0">
                <a:solidFill>
                  <a:srgbClr val="FF0000"/>
                </a:solidFill>
                <a:ea typeface="华文中宋" pitchFamily="2" charset="-122"/>
              </a:rPr>
              <a:t>2</a:t>
            </a:r>
            <a:r>
              <a:rPr lang="zh-CN" altLang="en-US" sz="2200" b="1" dirty="0">
                <a:solidFill>
                  <a:srgbClr val="FF0000"/>
                </a:solidFill>
                <a:ea typeface="华文中宋" pitchFamily="2" charset="-122"/>
              </a:rPr>
              <a:t>层</a:t>
            </a:r>
          </a:p>
          <a:p>
            <a:pPr algn="just">
              <a:lnSpc>
                <a:spcPct val="155000"/>
              </a:lnSpc>
              <a:spcBef>
                <a:spcPct val="50000"/>
              </a:spcBef>
            </a:pPr>
            <a:r>
              <a:rPr lang="zh-CN" altLang="en-US" sz="2200" b="1" dirty="0">
                <a:solidFill>
                  <a:srgbClr val="FF0000"/>
                </a:solidFill>
                <a:ea typeface="华文中宋" pitchFamily="2" charset="-122"/>
              </a:rPr>
              <a:t>第</a:t>
            </a:r>
            <a:r>
              <a:rPr lang="en-US" altLang="zh-CN" sz="2200" b="1" dirty="0">
                <a:solidFill>
                  <a:srgbClr val="FF0000"/>
                </a:solidFill>
                <a:ea typeface="华文中宋" pitchFamily="2" charset="-122"/>
              </a:rPr>
              <a:t>1</a:t>
            </a:r>
            <a:r>
              <a:rPr lang="zh-CN" altLang="en-US" sz="2200" b="1" dirty="0">
                <a:solidFill>
                  <a:srgbClr val="FF0000"/>
                </a:solidFill>
                <a:ea typeface="华文中宋" pitchFamily="2" charset="-122"/>
              </a:rPr>
              <a:t>层</a:t>
            </a:r>
          </a:p>
        </p:txBody>
      </p:sp>
      <p:sp>
        <p:nvSpPr>
          <p:cNvPr id="32" name="Text Box 14"/>
          <p:cNvSpPr txBox="1">
            <a:spLocks noChangeArrowheads="1"/>
          </p:cNvSpPr>
          <p:nvPr/>
        </p:nvSpPr>
        <p:spPr bwMode="auto">
          <a:xfrm>
            <a:off x="7883525" y="2327292"/>
            <a:ext cx="1093788" cy="3459162"/>
          </a:xfrm>
          <a:prstGeom prst="rect">
            <a:avLst/>
          </a:prstGeom>
          <a:noFill/>
          <a:ln w="9525">
            <a:noFill/>
            <a:miter lim="800000"/>
            <a:headEnd/>
            <a:tailEnd/>
          </a:ln>
          <a:effectLst/>
        </p:spPr>
        <p:txBody>
          <a:bodyPr/>
          <a:lstStyle/>
          <a:p>
            <a:pPr algn="just">
              <a:lnSpc>
                <a:spcPct val="155000"/>
              </a:lnSpc>
              <a:spcBef>
                <a:spcPct val="50000"/>
              </a:spcBef>
            </a:pPr>
            <a:r>
              <a:rPr lang="zh-CN" altLang="en-US" sz="2200" b="1" dirty="0">
                <a:solidFill>
                  <a:srgbClr val="FF0000"/>
                </a:solidFill>
                <a:ea typeface="华文中宋" pitchFamily="2" charset="-122"/>
              </a:rPr>
              <a:t>报文</a:t>
            </a:r>
          </a:p>
          <a:p>
            <a:pPr algn="l">
              <a:lnSpc>
                <a:spcPct val="155000"/>
              </a:lnSpc>
              <a:spcBef>
                <a:spcPct val="50000"/>
              </a:spcBef>
            </a:pPr>
            <a:r>
              <a:rPr lang="zh-CN" altLang="en-US" sz="2200" b="1" dirty="0">
                <a:solidFill>
                  <a:srgbClr val="FF0000"/>
                </a:solidFill>
                <a:ea typeface="华文中宋" pitchFamily="2" charset="-122"/>
              </a:rPr>
              <a:t>报文段</a:t>
            </a:r>
            <a:r>
              <a:rPr lang="zh-CN" altLang="en-US" sz="2200" b="1" dirty="0">
                <a:solidFill>
                  <a:srgbClr val="FF0000"/>
                </a:solidFill>
                <a:ea typeface="宋体" pitchFamily="2" charset="-122"/>
              </a:rPr>
              <a:t> </a:t>
            </a:r>
            <a:endParaRPr lang="zh-CN" altLang="en-US" sz="2200" b="1" dirty="0">
              <a:solidFill>
                <a:srgbClr val="FF0000"/>
              </a:solidFill>
              <a:ea typeface="华文中宋" pitchFamily="2" charset="-122"/>
            </a:endParaRPr>
          </a:p>
          <a:p>
            <a:pPr algn="just">
              <a:lnSpc>
                <a:spcPct val="155000"/>
              </a:lnSpc>
              <a:spcBef>
                <a:spcPct val="50000"/>
              </a:spcBef>
            </a:pPr>
            <a:r>
              <a:rPr lang="zh-CN" altLang="en-US" sz="2200" b="1" dirty="0">
                <a:solidFill>
                  <a:srgbClr val="FF0000"/>
                </a:solidFill>
                <a:ea typeface="华文中宋" pitchFamily="2" charset="-122"/>
              </a:rPr>
              <a:t>分组</a:t>
            </a:r>
          </a:p>
          <a:p>
            <a:pPr algn="just">
              <a:lnSpc>
                <a:spcPct val="155000"/>
              </a:lnSpc>
              <a:spcBef>
                <a:spcPct val="50000"/>
              </a:spcBef>
            </a:pPr>
            <a:r>
              <a:rPr lang="zh-CN" altLang="en-US" sz="2200" b="1" dirty="0">
                <a:solidFill>
                  <a:srgbClr val="FF0000"/>
                </a:solidFill>
                <a:ea typeface="华文中宋" pitchFamily="2" charset="-122"/>
              </a:rPr>
              <a:t>帧</a:t>
            </a:r>
          </a:p>
          <a:p>
            <a:pPr algn="just">
              <a:lnSpc>
                <a:spcPct val="155000"/>
              </a:lnSpc>
              <a:spcBef>
                <a:spcPct val="50000"/>
              </a:spcBef>
            </a:pPr>
            <a:r>
              <a:rPr lang="zh-CN" altLang="en-US" sz="2200" b="1" dirty="0">
                <a:solidFill>
                  <a:srgbClr val="FF0000"/>
                </a:solidFill>
                <a:ea typeface="华文中宋" pitchFamily="2" charset="-122"/>
              </a:rPr>
              <a:t>比特</a:t>
            </a:r>
          </a:p>
        </p:txBody>
      </p:sp>
      <p:grpSp>
        <p:nvGrpSpPr>
          <p:cNvPr id="33" name="Group 12"/>
          <p:cNvGrpSpPr>
            <a:grpSpLocks/>
          </p:cNvGrpSpPr>
          <p:nvPr/>
        </p:nvGrpSpPr>
        <p:grpSpPr bwMode="auto">
          <a:xfrm>
            <a:off x="5921375" y="2141554"/>
            <a:ext cx="1962150" cy="3644900"/>
            <a:chOff x="4100" y="1080"/>
            <a:chExt cx="1236" cy="2296"/>
          </a:xfrm>
        </p:grpSpPr>
        <p:sp>
          <p:nvSpPr>
            <p:cNvPr id="34" name="Rectangle 2"/>
            <p:cNvSpPr>
              <a:spLocks noChangeArrowheads="1"/>
            </p:cNvSpPr>
            <p:nvPr/>
          </p:nvSpPr>
          <p:spPr bwMode="auto">
            <a:xfrm>
              <a:off x="4144" y="1080"/>
              <a:ext cx="1192" cy="2224"/>
            </a:xfrm>
            <a:prstGeom prst="rect">
              <a:avLst/>
            </a:prstGeom>
            <a:solidFill>
              <a:srgbClr val="3333CC"/>
            </a:solidFill>
            <a:ln w="38100">
              <a:solidFill>
                <a:srgbClr val="3333CC"/>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5" name="Group 5"/>
            <p:cNvGrpSpPr>
              <a:grpSpLocks/>
            </p:cNvGrpSpPr>
            <p:nvPr/>
          </p:nvGrpSpPr>
          <p:grpSpPr bwMode="auto">
            <a:xfrm>
              <a:off x="4100" y="1152"/>
              <a:ext cx="1196" cy="2224"/>
              <a:chOff x="3076" y="888"/>
              <a:chExt cx="1196" cy="2224"/>
            </a:xfrm>
          </p:grpSpPr>
          <p:sp>
            <p:nvSpPr>
              <p:cNvPr id="36" name="Rectangle 6"/>
              <p:cNvSpPr>
                <a:spLocks noChangeArrowheads="1"/>
              </p:cNvSpPr>
              <p:nvPr/>
            </p:nvSpPr>
            <p:spPr bwMode="auto">
              <a:xfrm>
                <a:off x="3080" y="888"/>
                <a:ext cx="1192" cy="2224"/>
              </a:xfrm>
              <a:prstGeom prst="rect">
                <a:avLst/>
              </a:prstGeom>
              <a:solidFill>
                <a:srgbClr val="FFFFFF"/>
              </a:solidFill>
              <a:ln w="38100">
                <a:solidFill>
                  <a:srgbClr val="3333CC"/>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Text Box 7"/>
              <p:cNvSpPr txBox="1">
                <a:spLocks noChangeArrowheads="1"/>
              </p:cNvSpPr>
              <p:nvPr/>
            </p:nvSpPr>
            <p:spPr bwMode="auto">
              <a:xfrm>
                <a:off x="3338" y="996"/>
                <a:ext cx="649" cy="1978"/>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ysClr val="windowText" lastClr="000000"/>
                    </a:solidFill>
                    <a:effectLst/>
                    <a:uLnTx/>
                    <a:uFillTx/>
                    <a:latin typeface="Comic Sans MS" pitchFamily="66" charset="0"/>
                    <a:ea typeface="华文中宋" pitchFamily="2" charset="-122"/>
                  </a:rPr>
                  <a:t>应用层</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200" b="1" i="0" u="none" strike="noStrike" kern="0" cap="none" spc="0" normalizeH="0" baseline="0" noProof="0" dirty="0">
                  <a:ln>
                    <a:noFill/>
                  </a:ln>
                  <a:solidFill>
                    <a:sysClr val="windowText" lastClr="000000"/>
                  </a:solidFill>
                  <a:effectLst/>
                  <a:uLnTx/>
                  <a:uFillTx/>
                  <a:latin typeface="Comic Sans MS" pitchFamily="66" charset="0"/>
                  <a:ea typeface="华文中宋"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2200" b="1" kern="0" dirty="0">
                    <a:solidFill>
                      <a:sysClr val="windowText" lastClr="000000"/>
                    </a:solidFill>
                    <a:latin typeface="Comic Sans MS" pitchFamily="66" charset="0"/>
                    <a:ea typeface="华文中宋" pitchFamily="2" charset="-122"/>
                  </a:rPr>
                  <a:t>传</a:t>
                </a:r>
                <a:r>
                  <a:rPr kumimoji="0" lang="zh-CN" altLang="en-US" sz="2200" b="1" i="0" u="none" strike="noStrike" kern="0" cap="none" spc="0" normalizeH="0" baseline="0" noProof="0" dirty="0">
                    <a:ln>
                      <a:noFill/>
                    </a:ln>
                    <a:solidFill>
                      <a:sysClr val="windowText" lastClr="000000"/>
                    </a:solidFill>
                    <a:effectLst/>
                    <a:uLnTx/>
                    <a:uFillTx/>
                    <a:latin typeface="Comic Sans MS" pitchFamily="66" charset="0"/>
                    <a:ea typeface="华文中宋" pitchFamily="2" charset="-122"/>
                  </a:rPr>
                  <a:t>输层</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200" b="1" i="0" u="none" strike="noStrike" kern="0" cap="none" spc="0" normalizeH="0" baseline="0" noProof="0" dirty="0">
                  <a:ln>
                    <a:noFill/>
                  </a:ln>
                  <a:solidFill>
                    <a:sysClr val="windowText" lastClr="000000"/>
                  </a:solidFill>
                  <a:effectLst/>
                  <a:uLnTx/>
                  <a:uFillTx/>
                  <a:latin typeface="Comic Sans MS" pitchFamily="66" charset="0"/>
                  <a:ea typeface="华文中宋"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ysClr val="windowText" lastClr="000000"/>
                    </a:solidFill>
                    <a:effectLst/>
                    <a:uLnTx/>
                    <a:uFillTx/>
                    <a:latin typeface="Comic Sans MS" pitchFamily="66" charset="0"/>
                    <a:ea typeface="华文中宋" pitchFamily="2" charset="-122"/>
                  </a:rPr>
                  <a:t>网络层</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200" b="1" i="0" u="none" strike="noStrike" kern="0" cap="none" spc="0" normalizeH="0" baseline="0" noProof="0" dirty="0">
                  <a:ln>
                    <a:noFill/>
                  </a:ln>
                  <a:solidFill>
                    <a:sysClr val="windowText" lastClr="000000"/>
                  </a:solidFill>
                  <a:effectLst/>
                  <a:uLnTx/>
                  <a:uFillTx/>
                  <a:latin typeface="Comic Sans MS" pitchFamily="66" charset="0"/>
                  <a:ea typeface="华文中宋"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ysClr val="windowText" lastClr="000000"/>
                    </a:solidFill>
                    <a:effectLst/>
                    <a:uLnTx/>
                    <a:uFillTx/>
                    <a:latin typeface="Comic Sans MS" pitchFamily="66" charset="0"/>
                    <a:ea typeface="华文中宋" pitchFamily="2" charset="-122"/>
                  </a:rPr>
                  <a:t>链路层</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200" b="1" i="0" u="none" strike="noStrike" kern="0" cap="none" spc="0" normalizeH="0" baseline="0" noProof="0" dirty="0">
                  <a:ln>
                    <a:noFill/>
                  </a:ln>
                  <a:solidFill>
                    <a:sysClr val="windowText" lastClr="000000"/>
                  </a:solidFill>
                  <a:effectLst/>
                  <a:uLnTx/>
                  <a:uFillTx/>
                  <a:latin typeface="Comic Sans MS" pitchFamily="66" charset="0"/>
                  <a:ea typeface="华文中宋"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ysClr val="windowText" lastClr="000000"/>
                    </a:solidFill>
                    <a:effectLst/>
                    <a:uLnTx/>
                    <a:uFillTx/>
                    <a:latin typeface="Comic Sans MS" pitchFamily="66" charset="0"/>
                    <a:ea typeface="华文中宋" pitchFamily="2" charset="-122"/>
                  </a:rPr>
                  <a:t>物理层</a:t>
                </a:r>
              </a:p>
            </p:txBody>
          </p:sp>
          <p:sp>
            <p:nvSpPr>
              <p:cNvPr id="38" name="Line 8"/>
              <p:cNvSpPr>
                <a:spLocks noChangeShapeType="1"/>
              </p:cNvSpPr>
              <p:nvPr/>
            </p:nvSpPr>
            <p:spPr bwMode="auto">
              <a:xfrm>
                <a:off x="3076" y="1324"/>
                <a:ext cx="1188" cy="0"/>
              </a:xfrm>
              <a:prstGeom prst="line">
                <a:avLst/>
              </a:prstGeom>
              <a:noFill/>
              <a:ln w="38100">
                <a:solidFill>
                  <a:srgbClr val="3333CC"/>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Line 9"/>
              <p:cNvSpPr>
                <a:spLocks noChangeShapeType="1"/>
              </p:cNvSpPr>
              <p:nvPr/>
            </p:nvSpPr>
            <p:spPr bwMode="auto">
              <a:xfrm>
                <a:off x="3076" y="1768"/>
                <a:ext cx="1188" cy="0"/>
              </a:xfrm>
              <a:prstGeom prst="line">
                <a:avLst/>
              </a:prstGeom>
              <a:noFill/>
              <a:ln w="38100">
                <a:solidFill>
                  <a:srgbClr val="3333CC"/>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Line 10"/>
              <p:cNvSpPr>
                <a:spLocks noChangeShapeType="1"/>
              </p:cNvSpPr>
              <p:nvPr/>
            </p:nvSpPr>
            <p:spPr bwMode="auto">
              <a:xfrm>
                <a:off x="3076" y="2216"/>
                <a:ext cx="1188" cy="0"/>
              </a:xfrm>
              <a:prstGeom prst="line">
                <a:avLst/>
              </a:prstGeom>
              <a:noFill/>
              <a:ln w="38100">
                <a:solidFill>
                  <a:srgbClr val="3333CC"/>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Line 11"/>
              <p:cNvSpPr>
                <a:spLocks noChangeShapeType="1"/>
              </p:cNvSpPr>
              <p:nvPr/>
            </p:nvSpPr>
            <p:spPr bwMode="auto">
              <a:xfrm>
                <a:off x="3076" y="2664"/>
                <a:ext cx="1188" cy="0"/>
              </a:xfrm>
              <a:prstGeom prst="line">
                <a:avLst/>
              </a:prstGeom>
              <a:noFill/>
              <a:ln w="38100">
                <a:solidFill>
                  <a:srgbClr val="3333CC"/>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sp>
        <p:nvSpPr>
          <p:cNvPr id="43" name="AutoShape 20"/>
          <p:cNvSpPr>
            <a:spLocks noChangeArrowheads="1"/>
          </p:cNvSpPr>
          <p:nvPr/>
        </p:nvSpPr>
        <p:spPr bwMode="auto">
          <a:xfrm>
            <a:off x="7358082" y="1285860"/>
            <a:ext cx="1616075" cy="466724"/>
          </a:xfrm>
          <a:prstGeom prst="wedgeRoundRectCallout">
            <a:avLst>
              <a:gd name="adj1" fmla="val 9712"/>
              <a:gd name="adj2" fmla="val 209424"/>
              <a:gd name="adj3" fmla="val 16667"/>
            </a:avLst>
          </a:prstGeom>
          <a:solidFill>
            <a:srgbClr val="FFFF00"/>
          </a:solidFill>
          <a:ln w="9525">
            <a:solidFill>
              <a:srgbClr val="000000"/>
            </a:solidFill>
            <a:miter lim="800000"/>
            <a:headEnd/>
            <a:tailEnd/>
          </a:ln>
          <a:effec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C0066"/>
                </a:solidFill>
                <a:effectLst/>
                <a:uLnTx/>
                <a:uFillTx/>
                <a:ea typeface="宋体" pitchFamily="2" charset="-122"/>
              </a:rPr>
              <a:t>传输单位</a:t>
            </a:r>
          </a:p>
        </p:txBody>
      </p:sp>
      <p:sp>
        <p:nvSpPr>
          <p:cNvPr id="44" name="矩形 43"/>
          <p:cNvSpPr/>
          <p:nvPr/>
        </p:nvSpPr>
        <p:spPr>
          <a:xfrm>
            <a:off x="6072198" y="5929330"/>
            <a:ext cx="1887055" cy="430887"/>
          </a:xfrm>
          <a:prstGeom prst="rect">
            <a:avLst/>
          </a:prstGeom>
        </p:spPr>
        <p:txBody>
          <a:bodyPr wrap="none">
            <a:spAutoFit/>
          </a:bodyPr>
          <a:lstStyle/>
          <a:p>
            <a:r>
              <a:rPr lang="zh-CN" altLang="en-US" sz="2200" b="1" dirty="0">
                <a:solidFill>
                  <a:schemeClr val="tx2"/>
                </a:solidFill>
              </a:rPr>
              <a:t>互联网协议栈</a:t>
            </a:r>
          </a:p>
        </p:txBody>
      </p:sp>
      <p:sp>
        <p:nvSpPr>
          <p:cNvPr id="2" name="灯片编号占位符 1">
            <a:extLst>
              <a:ext uri="{FF2B5EF4-FFF2-40B4-BE49-F238E27FC236}">
                <a16:creationId xmlns:a16="http://schemas.microsoft.com/office/drawing/2014/main" id="{67160696-52ED-45AC-8448-C2E0DA695EBA}"/>
              </a:ext>
            </a:extLst>
          </p:cNvPr>
          <p:cNvSpPr>
            <a:spLocks noGrp="1"/>
          </p:cNvSpPr>
          <p:nvPr>
            <p:ph type="sldNum" sz="quarter" idx="12"/>
          </p:nvPr>
        </p:nvSpPr>
        <p:spPr/>
        <p:txBody>
          <a:bodyPr/>
          <a:lstStyle/>
          <a:p>
            <a:pPr>
              <a:defRPr/>
            </a:pPr>
            <a:fld id="{1AAF2C16-F320-410B-BAE0-19C806763A7B}" type="slidenum">
              <a:rPr lang="zh-CN" altLang="en-US" smtClean="0"/>
              <a:pPr>
                <a:defRPr/>
              </a:pPr>
              <a:t>41</a:t>
            </a:fld>
            <a:endParaRPr lang="zh-CN" altLang="en-US"/>
          </a:p>
        </p:txBody>
      </p:sp>
    </p:spTree>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871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二、</a:t>
            </a:r>
            <a:r>
              <a:rPr lang="en-US" altLang="zh-CN" sz="2400" dirty="0">
                <a:solidFill>
                  <a:srgbClr val="215978"/>
                </a:solidFill>
                <a:ea typeface="宋体" panose="02010600030101010101" pitchFamily="2" charset="-122"/>
              </a:rPr>
              <a:t> </a:t>
            </a:r>
            <a:r>
              <a:rPr lang="zh-CN" altLang="en-US" sz="2400" dirty="0">
                <a:solidFill>
                  <a:srgbClr val="215978"/>
                </a:solidFill>
                <a:ea typeface="宋体" panose="02010600030101010101" pitchFamily="2" charset="-122"/>
              </a:rPr>
              <a:t>协议分层</a:t>
            </a:r>
            <a:endParaRPr lang="en-US" altLang="zh-CN" sz="2400" dirty="0">
              <a:solidFill>
                <a:srgbClr val="215978"/>
              </a:solidFill>
              <a:ea typeface="宋体" panose="02010600030101010101" pitchFamily="2" charset="-122"/>
            </a:endParaRPr>
          </a:p>
          <a:p>
            <a:pPr eaLnBrk="1" hangingPunct="1">
              <a:buFont typeface="Wingdings 2" panose="05020102010507070707" pitchFamily="18" charset="2"/>
              <a:buNone/>
            </a:pP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6" name="Rectangle 3"/>
          <p:cNvSpPr txBox="1">
            <a:spLocks noChangeArrowheads="1"/>
          </p:cNvSpPr>
          <p:nvPr/>
        </p:nvSpPr>
        <p:spPr bwMode="auto">
          <a:xfrm>
            <a:off x="357158" y="2327278"/>
            <a:ext cx="8358246" cy="8874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0">
              <a:lnSpc>
                <a:spcPct val="115000"/>
              </a:lnSpc>
              <a:spcBef>
                <a:spcPct val="20000"/>
              </a:spcBef>
              <a:spcAft>
                <a:spcPct val="0"/>
              </a:spcAft>
              <a:buClr>
                <a:srgbClr val="3333CC"/>
              </a:buClr>
              <a:buSzPct val="85000"/>
              <a:buFont typeface="Wingdings" pitchFamily="2" charset="2"/>
              <a:buNone/>
              <a:tabLst>
                <a:tab pos="1524000" algn="l"/>
              </a:tabLst>
              <a:defRPr/>
            </a:pP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             由国际标准化组织</a:t>
            </a:r>
            <a:r>
              <a:rPr kumimoji="0" lang="en-US" altLang="zh-CN"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ISO </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在</a:t>
            </a:r>
            <a:r>
              <a:rPr kumimoji="0" lang="en-US" altLang="zh-CN"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1981</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年提出的网络分层结构，简称为</a:t>
            </a:r>
            <a:r>
              <a:rPr kumimoji="0" lang="en-US" altLang="zh-CN" sz="2000" b="1" i="0" u="none" strike="noStrike" kern="0" cap="none" spc="0" normalizeH="0" baseline="0" noProof="0" dirty="0">
                <a:ln>
                  <a:noFill/>
                </a:ln>
                <a:solidFill>
                  <a:srgbClr val="FF0000"/>
                </a:solidFill>
                <a:effectLst/>
                <a:uLnTx/>
                <a:uFillTx/>
                <a:latin typeface="Times New Roman"/>
                <a:ea typeface="华文中宋" pitchFamily="2" charset="-122"/>
                <a:cs typeface="+mn-cs"/>
              </a:rPr>
              <a:t>OSI</a:t>
            </a:r>
            <a:r>
              <a:rPr kumimoji="0" lang="zh-CN" altLang="en-US" sz="2000" b="1" i="0" u="none" strike="noStrike" kern="0" cap="none" spc="0" normalizeH="0" baseline="0" noProof="0" dirty="0">
                <a:ln>
                  <a:noFill/>
                </a:ln>
                <a:solidFill>
                  <a:srgbClr val="FF0000"/>
                </a:solidFill>
                <a:effectLst/>
                <a:uLnTx/>
                <a:uFillTx/>
                <a:latin typeface="Times New Roman"/>
                <a:ea typeface="华文中宋" pitchFamily="2" charset="-122"/>
                <a:cs typeface="+mn-cs"/>
              </a:rPr>
              <a:t>参考模型</a:t>
            </a:r>
            <a:r>
              <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a:t>
            </a:r>
            <a:r>
              <a:rPr kumimoji="0" lang="en-US" altLang="zh-CN" sz="2000" b="1" i="0" u="none" strike="noStrike" kern="0" cap="none" spc="0" normalizeH="0" baseline="0" noProof="0" dirty="0">
                <a:ln>
                  <a:noFill/>
                </a:ln>
                <a:solidFill>
                  <a:srgbClr val="000000"/>
                </a:solidFill>
                <a:effectLst/>
                <a:uLnTx/>
                <a:uFillTx/>
                <a:latin typeface="Times New Roman"/>
                <a:ea typeface="华文中宋" pitchFamily="2" charset="-122"/>
                <a:cs typeface="+mn-cs"/>
              </a:rPr>
              <a:t>(Open Systems Interconnection Reference Model) </a:t>
            </a:r>
            <a:endParaRPr kumimoji="0" lang="zh-CN" altLang="en-US" sz="2000" b="1" i="0" u="none" strike="noStrike" kern="0" cap="none" spc="0" normalizeH="0" baseline="0" noProof="0" dirty="0">
              <a:ln>
                <a:noFill/>
              </a:ln>
              <a:solidFill>
                <a:srgbClr val="000000"/>
              </a:solidFill>
              <a:effectLst/>
              <a:uLnTx/>
              <a:uFillTx/>
              <a:latin typeface="Times New Roman"/>
              <a:ea typeface="华文中宋" pitchFamily="2" charset="-122"/>
              <a:cs typeface="+mn-cs"/>
            </a:endParaRPr>
          </a:p>
        </p:txBody>
      </p:sp>
      <p:graphicFrame>
        <p:nvGraphicFramePr>
          <p:cNvPr id="47" name="Group 157"/>
          <p:cNvGraphicFramePr>
            <a:graphicFrameLocks/>
          </p:cNvGraphicFramePr>
          <p:nvPr/>
        </p:nvGraphicFramePr>
        <p:xfrm>
          <a:off x="1608161" y="3529033"/>
          <a:ext cx="1919287" cy="3257553"/>
        </p:xfrm>
        <a:graphic>
          <a:graphicData uri="http://schemas.openxmlformats.org/drawingml/2006/table">
            <a:tbl>
              <a:tblPr/>
              <a:tblGrid>
                <a:gridCol w="1919287">
                  <a:extLst>
                    <a:ext uri="{9D8B030D-6E8A-4147-A177-3AD203B41FA5}">
                      <a16:colId xmlns:a16="http://schemas.microsoft.com/office/drawing/2014/main" val="20000"/>
                    </a:ext>
                  </a:extLst>
                </a:gridCol>
              </a:tblGrid>
              <a:tr h="465138">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应用层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5138">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表示层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会话层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6725">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传输层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5138">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网络层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数据链路层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5138">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物理层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48" name="Group 168"/>
          <p:cNvGraphicFramePr>
            <a:graphicFrameLocks/>
          </p:cNvGraphicFramePr>
          <p:nvPr/>
        </p:nvGraphicFramePr>
        <p:xfrm>
          <a:off x="4406923" y="3544908"/>
          <a:ext cx="1966913" cy="3241677"/>
        </p:xfrm>
        <a:graphic>
          <a:graphicData uri="http://schemas.openxmlformats.org/drawingml/2006/table">
            <a:tbl>
              <a:tblPr/>
              <a:tblGrid>
                <a:gridCol w="1966913">
                  <a:extLst>
                    <a:ext uri="{9D8B030D-6E8A-4147-A177-3AD203B41FA5}">
                      <a16:colId xmlns:a16="http://schemas.microsoft.com/office/drawing/2014/main" val="20000"/>
                    </a:ext>
                  </a:extLst>
                </a:gridCol>
              </a:tblGrid>
              <a:tr h="1390650">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应用层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1963">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传输层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1963">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网络层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5138">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链路层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1963">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2"/>
                          </a:solidFill>
                          <a:effectLst/>
                          <a:latin typeface="宋体" pitchFamily="2" charset="-122"/>
                          <a:ea typeface="宋体" pitchFamily="2" charset="-122"/>
                          <a:cs typeface="Courier New" pitchFamily="49" charset="0"/>
                        </a:rPr>
                        <a:t>物理层</a:t>
                      </a:r>
                      <a:endParaRPr kumimoji="0" lang="zh-CN" altLang="en-US" sz="2000" b="0" i="0" u="none" strike="noStrike" cap="none" normalizeH="0" baseline="0" dirty="0">
                        <a:ln>
                          <a:noFill/>
                        </a:ln>
                        <a:solidFill>
                          <a:schemeClr val="tx2"/>
                        </a:solidFill>
                        <a:effectLst/>
                        <a:latin typeface="Times New Roman" pitchFamily="18"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9" name="Text Box 160"/>
          <p:cNvSpPr txBox="1">
            <a:spLocks noChangeArrowheads="1"/>
          </p:cNvSpPr>
          <p:nvPr/>
        </p:nvSpPr>
        <p:spPr bwMode="auto">
          <a:xfrm>
            <a:off x="1608161" y="3094058"/>
            <a:ext cx="1919287" cy="292100"/>
          </a:xfrm>
          <a:prstGeom prst="rect">
            <a:avLst/>
          </a:prstGeom>
          <a:noFill/>
          <a:ln w="9525">
            <a:noFill/>
            <a:miter lim="800000"/>
            <a:headEnd/>
            <a:tailEnd/>
          </a:ln>
        </p:spPr>
        <p:txBody>
          <a:bodyPr/>
          <a:lstStyle/>
          <a:p>
            <a:pPr algn="just"/>
            <a:r>
              <a:rPr lang="en-US" altLang="zh-CN" sz="2000" b="1">
                <a:solidFill>
                  <a:srgbClr val="FF0000"/>
                </a:solidFill>
                <a:ea typeface="宋体" pitchFamily="2" charset="-122"/>
              </a:rPr>
              <a:t>        OSI</a:t>
            </a:r>
            <a:endParaRPr lang="zh-CN" altLang="en-US" sz="2000">
              <a:solidFill>
                <a:srgbClr val="FF0000"/>
              </a:solidFill>
              <a:ea typeface="宋体" pitchFamily="2" charset="-122"/>
            </a:endParaRPr>
          </a:p>
        </p:txBody>
      </p:sp>
      <p:sp>
        <p:nvSpPr>
          <p:cNvPr id="50" name="AutoShape 161"/>
          <p:cNvSpPr>
            <a:spLocks/>
          </p:cNvSpPr>
          <p:nvPr/>
        </p:nvSpPr>
        <p:spPr bwMode="auto">
          <a:xfrm>
            <a:off x="3721123" y="3529033"/>
            <a:ext cx="65059" cy="1757355"/>
          </a:xfrm>
          <a:prstGeom prst="rightBrace">
            <a:avLst>
              <a:gd name="adj1" fmla="val 130804"/>
              <a:gd name="adj2" fmla="val 50000"/>
            </a:avLst>
          </a:prstGeom>
          <a:noFill/>
          <a:ln w="28575">
            <a:solidFill>
              <a:srgbClr val="FF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2"/>
              </a:solidFill>
              <a:effectLst/>
              <a:uLnTx/>
              <a:uFillTx/>
            </a:endParaRPr>
          </a:p>
        </p:txBody>
      </p:sp>
      <p:sp>
        <p:nvSpPr>
          <p:cNvPr id="51" name="AutoShape 162"/>
          <p:cNvSpPr>
            <a:spLocks/>
          </p:cNvSpPr>
          <p:nvPr/>
        </p:nvSpPr>
        <p:spPr bwMode="auto">
          <a:xfrm>
            <a:off x="6764360" y="3540146"/>
            <a:ext cx="93655" cy="1674804"/>
          </a:xfrm>
          <a:prstGeom prst="rightBrace">
            <a:avLst>
              <a:gd name="adj1" fmla="val 130804"/>
              <a:gd name="adj2" fmla="val 50000"/>
            </a:avLst>
          </a:prstGeom>
          <a:noFill/>
          <a:ln w="28575">
            <a:solidFill>
              <a:srgbClr val="FF0000"/>
            </a:solidFill>
            <a:round/>
            <a:headEnd/>
            <a:tailEnd/>
          </a:ln>
          <a:effectLst/>
        </p:spPr>
        <p:txBody>
          <a:bodyPr wrap="none" anchor="ctr"/>
          <a:lstStyle/>
          <a:p>
            <a:pPr eaLnBrk="1" fontAlgn="auto" hangingPunct="1">
              <a:spcBef>
                <a:spcPts val="0"/>
              </a:spcBef>
              <a:spcAft>
                <a:spcPts val="0"/>
              </a:spcAft>
            </a:pPr>
            <a:endParaRPr lang="zh-CN" altLang="en-US" kern="0">
              <a:solidFill>
                <a:schemeClr val="tx2"/>
              </a:solidFill>
            </a:endParaRPr>
          </a:p>
        </p:txBody>
      </p:sp>
      <p:sp>
        <p:nvSpPr>
          <p:cNvPr id="52" name="AutoShape 163"/>
          <p:cNvSpPr>
            <a:spLocks/>
          </p:cNvSpPr>
          <p:nvPr/>
        </p:nvSpPr>
        <p:spPr bwMode="auto">
          <a:xfrm>
            <a:off x="6764361" y="5391171"/>
            <a:ext cx="88900" cy="1395412"/>
          </a:xfrm>
          <a:prstGeom prst="rightBrace">
            <a:avLst>
              <a:gd name="adj1" fmla="val 130804"/>
              <a:gd name="adj2" fmla="val 50000"/>
            </a:avLst>
          </a:prstGeom>
          <a:noFill/>
          <a:ln w="28575">
            <a:solidFill>
              <a:srgbClr val="FF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lang="zh-CN" altLang="en-US" kern="0">
              <a:solidFill>
                <a:schemeClr val="tx2"/>
              </a:solidFill>
            </a:endParaRPr>
          </a:p>
        </p:txBody>
      </p:sp>
      <p:sp>
        <p:nvSpPr>
          <p:cNvPr id="53" name="Text Box 164"/>
          <p:cNvSpPr txBox="1">
            <a:spLocks noChangeArrowheads="1"/>
          </p:cNvSpPr>
          <p:nvPr/>
        </p:nvSpPr>
        <p:spPr bwMode="auto">
          <a:xfrm>
            <a:off x="6926286" y="3540146"/>
            <a:ext cx="931862" cy="1136650"/>
          </a:xfrm>
          <a:prstGeom prst="rect">
            <a:avLst/>
          </a:prstGeom>
          <a:noFill/>
          <a:ln w="9525">
            <a:noFill/>
            <a:miter lim="800000"/>
            <a:headEnd/>
            <a:tailEnd/>
          </a:ln>
        </p:spPr>
        <p:txBody>
          <a:bodyPr vert="eaVert"/>
          <a:lstStyle/>
          <a:p>
            <a:pPr algn="just">
              <a:lnSpc>
                <a:spcPct val="105000"/>
              </a:lnSpc>
              <a:spcBef>
                <a:spcPct val="10000"/>
              </a:spcBef>
            </a:pPr>
            <a:r>
              <a:rPr lang="zh-CN" altLang="en-US" sz="1800" b="1" dirty="0">
                <a:solidFill>
                  <a:srgbClr val="FF0000"/>
                </a:solidFill>
                <a:ea typeface="宋体" pitchFamily="2" charset="-122"/>
              </a:rPr>
              <a:t>资源子网</a:t>
            </a:r>
          </a:p>
          <a:p>
            <a:pPr algn="just">
              <a:lnSpc>
                <a:spcPct val="110000"/>
              </a:lnSpc>
              <a:spcBef>
                <a:spcPct val="10000"/>
              </a:spcBef>
            </a:pPr>
            <a:r>
              <a:rPr lang="zh-CN" altLang="en-US" sz="1800" b="1" dirty="0">
                <a:solidFill>
                  <a:schemeClr val="tx2"/>
                </a:solidFill>
                <a:ea typeface="宋体" pitchFamily="2" charset="-122"/>
              </a:rPr>
              <a:t>网络边缘</a:t>
            </a:r>
            <a:endParaRPr lang="zh-CN" altLang="en-US" sz="1800" dirty="0">
              <a:solidFill>
                <a:schemeClr val="tx2"/>
              </a:solidFill>
              <a:ea typeface="宋体" pitchFamily="2" charset="-122"/>
            </a:endParaRPr>
          </a:p>
        </p:txBody>
      </p:sp>
      <p:sp>
        <p:nvSpPr>
          <p:cNvPr id="54" name="Text Box 165"/>
          <p:cNvSpPr txBox="1">
            <a:spLocks noChangeArrowheads="1"/>
          </p:cNvSpPr>
          <p:nvPr/>
        </p:nvSpPr>
        <p:spPr bwMode="auto">
          <a:xfrm>
            <a:off x="7038998" y="5397521"/>
            <a:ext cx="706438" cy="1108075"/>
          </a:xfrm>
          <a:prstGeom prst="rect">
            <a:avLst/>
          </a:prstGeom>
          <a:noFill/>
          <a:ln w="9525">
            <a:noFill/>
            <a:miter lim="800000"/>
            <a:headEnd/>
            <a:tailEnd/>
          </a:ln>
        </p:spPr>
        <p:txBody>
          <a:bodyPr vert="eaVert"/>
          <a:lstStyle/>
          <a:p>
            <a:pPr algn="just"/>
            <a:r>
              <a:rPr lang="zh-CN" altLang="en-US" sz="1800" b="1" dirty="0">
                <a:solidFill>
                  <a:srgbClr val="FF0000"/>
                </a:solidFill>
                <a:ea typeface="宋体" pitchFamily="2" charset="-122"/>
              </a:rPr>
              <a:t>通信子网</a:t>
            </a:r>
          </a:p>
          <a:p>
            <a:pPr algn="just">
              <a:spcBef>
                <a:spcPct val="10000"/>
              </a:spcBef>
            </a:pPr>
            <a:r>
              <a:rPr lang="zh-CN" altLang="en-US" sz="1800" b="1" dirty="0">
                <a:solidFill>
                  <a:schemeClr val="tx2"/>
                </a:solidFill>
                <a:ea typeface="宋体" pitchFamily="2" charset="-122"/>
              </a:rPr>
              <a:t>网络核心</a:t>
            </a:r>
          </a:p>
        </p:txBody>
      </p:sp>
      <p:sp>
        <p:nvSpPr>
          <p:cNvPr id="55" name="Text Box 167"/>
          <p:cNvSpPr txBox="1">
            <a:spLocks noChangeArrowheads="1"/>
          </p:cNvSpPr>
          <p:nvPr/>
        </p:nvSpPr>
        <p:spPr bwMode="auto">
          <a:xfrm>
            <a:off x="4773636" y="3094058"/>
            <a:ext cx="1600200" cy="292100"/>
          </a:xfrm>
          <a:prstGeom prst="rect">
            <a:avLst/>
          </a:prstGeom>
          <a:noFill/>
          <a:ln w="9525">
            <a:noFill/>
            <a:miter lim="800000"/>
            <a:headEnd/>
            <a:tailEnd/>
          </a:ln>
        </p:spPr>
        <p:txBody>
          <a:bodyPr/>
          <a:lstStyle/>
          <a:p>
            <a:pPr algn="just"/>
            <a:r>
              <a:rPr lang="en-US" altLang="zh-CN" sz="2000" b="1" dirty="0">
                <a:solidFill>
                  <a:srgbClr val="FF0000"/>
                </a:solidFill>
                <a:ea typeface="宋体" pitchFamily="2" charset="-122"/>
              </a:rPr>
              <a:t>TCP/IP</a:t>
            </a:r>
            <a:endParaRPr lang="zh-CN" altLang="en-US" sz="2000" dirty="0">
              <a:solidFill>
                <a:srgbClr val="FF0000"/>
              </a:solidFill>
              <a:ea typeface="宋体" pitchFamily="2" charset="-122"/>
            </a:endParaRPr>
          </a:p>
        </p:txBody>
      </p:sp>
      <p:sp>
        <p:nvSpPr>
          <p:cNvPr id="2" name="灯片编号占位符 1">
            <a:extLst>
              <a:ext uri="{FF2B5EF4-FFF2-40B4-BE49-F238E27FC236}">
                <a16:creationId xmlns:a16="http://schemas.microsoft.com/office/drawing/2014/main" id="{C9817CE9-D22E-4AC2-8D88-F5798171F49B}"/>
              </a:ext>
            </a:extLst>
          </p:cNvPr>
          <p:cNvSpPr>
            <a:spLocks noGrp="1"/>
          </p:cNvSpPr>
          <p:nvPr>
            <p:ph type="sldNum" sz="quarter" idx="12"/>
          </p:nvPr>
        </p:nvSpPr>
        <p:spPr/>
        <p:txBody>
          <a:bodyPr/>
          <a:lstStyle/>
          <a:p>
            <a:pPr>
              <a:defRPr/>
            </a:pPr>
            <a:fld id="{1AAF2C16-F320-410B-BAE0-19C806763A7B}" type="slidenum">
              <a:rPr lang="zh-CN" altLang="en-US" smtClean="0"/>
              <a:pPr>
                <a:defRPr/>
              </a:pPr>
              <a:t>42</a:t>
            </a:fld>
            <a:endParaRPr lang="zh-CN" altLang="en-US"/>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par>
                                <p:cTn id="8" presetID="4" presetClass="entr" presetSubtype="16"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ox(in)">
                                      <p:cBhvr>
                                        <p:cTn id="10" dur="500"/>
                                        <p:tgtEl>
                                          <p:spTgt spid="4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blinds(horizontal)">
                                      <p:cBhvr>
                                        <p:cTn id="18" dur="500"/>
                                        <p:tgtEl>
                                          <p:spTgt spid="5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blinds(horizontal)">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linds(horizontal)">
                                      <p:cBhvr>
                                        <p:cTn id="26" dur="500"/>
                                        <p:tgtEl>
                                          <p:spTgt spid="5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blinds(horizontal)">
                                      <p:cBhvr>
                                        <p:cTn id="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p:bldP spid="54" grpId="0"/>
      <p:bldP spid="5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871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二、</a:t>
            </a:r>
            <a:r>
              <a:rPr lang="en-US" altLang="zh-CN" sz="2400" dirty="0">
                <a:solidFill>
                  <a:srgbClr val="215978"/>
                </a:solidFill>
                <a:ea typeface="宋体" panose="02010600030101010101" pitchFamily="2" charset="-122"/>
              </a:rPr>
              <a:t> </a:t>
            </a:r>
            <a:r>
              <a:rPr lang="zh-CN" altLang="en-US" sz="2400" dirty="0">
                <a:solidFill>
                  <a:srgbClr val="215978"/>
                </a:solidFill>
                <a:ea typeface="宋体" panose="02010600030101010101" pitchFamily="2" charset="-122"/>
              </a:rPr>
              <a:t>协议分层</a:t>
            </a:r>
            <a:endParaRPr lang="en-US" altLang="zh-CN" sz="2400" dirty="0">
              <a:solidFill>
                <a:srgbClr val="215978"/>
              </a:solidFill>
              <a:ea typeface="宋体" panose="02010600030101010101" pitchFamily="2" charset="-122"/>
            </a:endParaRPr>
          </a:p>
          <a:p>
            <a:pPr eaLnBrk="1" hangingPunct="1">
              <a:buFont typeface="Wingdings 2" panose="05020102010507070707" pitchFamily="18" charset="2"/>
              <a:buNone/>
            </a:pP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53" name="Object 4"/>
          <p:cNvGraphicFramePr>
            <a:graphicFrameLocks noChangeAspect="1"/>
          </p:cNvGraphicFramePr>
          <p:nvPr/>
        </p:nvGraphicFramePr>
        <p:xfrm>
          <a:off x="1143025" y="2881290"/>
          <a:ext cx="6497637" cy="3519488"/>
        </p:xfrm>
        <a:graphic>
          <a:graphicData uri="http://schemas.openxmlformats.org/presentationml/2006/ole">
            <mc:AlternateContent xmlns:mc="http://schemas.openxmlformats.org/markup-compatibility/2006">
              <mc:Choice xmlns:v="urn:schemas-microsoft-com:vml" Requires="v">
                <p:oleObj name="演示文稿" r:id="rId3" imgW="19145250" imgH="14363700" progId="">
                  <p:embed/>
                </p:oleObj>
              </mc:Choice>
              <mc:Fallback>
                <p:oleObj name="演示文稿" r:id="rId3" imgW="19145250" imgH="143637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t="21204" b="9023"/>
                      <a:stretch>
                        <a:fillRect/>
                      </a:stretch>
                    </p:blipFill>
                    <p:spPr bwMode="auto">
                      <a:xfrm>
                        <a:off x="1143025" y="2881290"/>
                        <a:ext cx="6497637" cy="351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a:extLst>
              <a:ext uri="{FF2B5EF4-FFF2-40B4-BE49-F238E27FC236}">
                <a16:creationId xmlns:a16="http://schemas.microsoft.com/office/drawing/2014/main" id="{353FE3C8-540D-4F20-B67C-EA966FE228B3}"/>
              </a:ext>
            </a:extLst>
          </p:cNvPr>
          <p:cNvSpPr>
            <a:spLocks noGrp="1"/>
          </p:cNvSpPr>
          <p:nvPr>
            <p:ph type="sldNum" sz="quarter" idx="12"/>
          </p:nvPr>
        </p:nvSpPr>
        <p:spPr/>
        <p:txBody>
          <a:bodyPr/>
          <a:lstStyle/>
          <a:p>
            <a:pPr>
              <a:defRPr/>
            </a:pPr>
            <a:fld id="{1AAF2C16-F320-410B-BAE0-19C806763A7B}" type="slidenum">
              <a:rPr lang="zh-CN" altLang="en-US" smtClean="0"/>
              <a:pPr>
                <a:defRPr/>
              </a:pPr>
              <a:t>43</a:t>
            </a:fld>
            <a:endParaRPr lang="zh-CN" altLang="en-US"/>
          </a:p>
        </p:txBody>
      </p:sp>
    </p:spTree>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871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二、</a:t>
            </a:r>
            <a:r>
              <a:rPr lang="en-US" altLang="zh-CN" sz="2400" dirty="0">
                <a:solidFill>
                  <a:srgbClr val="215978"/>
                </a:solidFill>
                <a:ea typeface="宋体" panose="02010600030101010101" pitchFamily="2" charset="-122"/>
              </a:rPr>
              <a:t> </a:t>
            </a:r>
            <a:r>
              <a:rPr lang="zh-CN" altLang="en-US" sz="2400" dirty="0">
                <a:solidFill>
                  <a:srgbClr val="215978"/>
                </a:solidFill>
                <a:ea typeface="宋体" panose="02010600030101010101" pitchFamily="2" charset="-122"/>
              </a:rPr>
              <a:t>协议分层</a:t>
            </a:r>
            <a:endParaRPr lang="en-US" altLang="zh-CN" sz="2400" dirty="0">
              <a:solidFill>
                <a:srgbClr val="215978"/>
              </a:solidFill>
              <a:ea typeface="宋体" panose="02010600030101010101" pitchFamily="2" charset="-122"/>
            </a:endParaRPr>
          </a:p>
          <a:p>
            <a:pPr eaLnBrk="1" hangingPunct="1">
              <a:buFont typeface="Wingdings 2" panose="05020102010507070707" pitchFamily="18" charset="2"/>
              <a:buNone/>
            </a:pP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53" name="Object 4"/>
          <p:cNvGraphicFramePr>
            <a:graphicFrameLocks noChangeAspect="1"/>
          </p:cNvGraphicFramePr>
          <p:nvPr/>
        </p:nvGraphicFramePr>
        <p:xfrm>
          <a:off x="1143025" y="2881290"/>
          <a:ext cx="6497637" cy="3519488"/>
        </p:xfrm>
        <a:graphic>
          <a:graphicData uri="http://schemas.openxmlformats.org/presentationml/2006/ole">
            <mc:AlternateContent xmlns:mc="http://schemas.openxmlformats.org/markup-compatibility/2006">
              <mc:Choice xmlns:v="urn:schemas-microsoft-com:vml" Requires="v">
                <p:oleObj name="演示文稿" r:id="rId3" imgW="19145250" imgH="14363700" progId="">
                  <p:embed/>
                </p:oleObj>
              </mc:Choice>
              <mc:Fallback>
                <p:oleObj name="演示文稿" r:id="rId3" imgW="19145250" imgH="143637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t="21204" b="9023"/>
                      <a:stretch>
                        <a:fillRect/>
                      </a:stretch>
                    </p:blipFill>
                    <p:spPr bwMode="auto">
                      <a:xfrm>
                        <a:off x="1143025" y="2881290"/>
                        <a:ext cx="6497637" cy="351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a:extLst>
              <a:ext uri="{FF2B5EF4-FFF2-40B4-BE49-F238E27FC236}">
                <a16:creationId xmlns:a16="http://schemas.microsoft.com/office/drawing/2014/main" id="{353FE3C8-540D-4F20-B67C-EA966FE228B3}"/>
              </a:ext>
            </a:extLst>
          </p:cNvPr>
          <p:cNvSpPr>
            <a:spLocks noGrp="1"/>
          </p:cNvSpPr>
          <p:nvPr>
            <p:ph type="sldNum" sz="quarter" idx="12"/>
          </p:nvPr>
        </p:nvSpPr>
        <p:spPr/>
        <p:txBody>
          <a:bodyPr/>
          <a:lstStyle/>
          <a:p>
            <a:pPr>
              <a:defRPr/>
            </a:pPr>
            <a:fld id="{1AAF2C16-F320-410B-BAE0-19C806763A7B}" type="slidenum">
              <a:rPr lang="zh-CN" altLang="en-US" smtClean="0"/>
              <a:pPr>
                <a:defRPr/>
              </a:pPr>
              <a:t>44</a:t>
            </a:fld>
            <a:endParaRPr lang="zh-CN" altLang="en-US"/>
          </a:p>
        </p:txBody>
      </p:sp>
      <p:sp>
        <p:nvSpPr>
          <p:cNvPr id="19" name="Text Box 7">
            <a:extLst>
              <a:ext uri="{FF2B5EF4-FFF2-40B4-BE49-F238E27FC236}">
                <a16:creationId xmlns:a16="http://schemas.microsoft.com/office/drawing/2014/main" id="{163E37C6-D891-4FF3-B327-C967FE735C1E}"/>
              </a:ext>
            </a:extLst>
          </p:cNvPr>
          <p:cNvSpPr txBox="1">
            <a:spLocks noChangeArrowheads="1"/>
          </p:cNvSpPr>
          <p:nvPr/>
        </p:nvSpPr>
        <p:spPr bwMode="auto">
          <a:xfrm>
            <a:off x="763612" y="214290"/>
            <a:ext cx="7308850" cy="1206500"/>
          </a:xfrm>
          <a:prstGeom prst="rect">
            <a:avLst/>
          </a:prstGeom>
          <a:solidFill>
            <a:srgbClr val="FFFF00"/>
          </a:solidFill>
          <a:ln w="9525">
            <a:solidFill>
              <a:srgbClr val="008000"/>
            </a:solidFill>
            <a:miter lim="800000"/>
            <a:headEnd/>
            <a:tailEnd/>
          </a:ln>
          <a:effectLst/>
        </p:spPr>
        <p:txBody>
          <a:bodyPr>
            <a:spAutoFit/>
          </a:bodyPr>
          <a:lstStyle/>
          <a:p>
            <a:pPr marL="0" marR="0" lvl="0" indent="0" algn="l" defTabSz="914400" eaLnBrk="1" fontAlgn="auto" latinLnBrk="0" hangingPunct="1">
              <a:lnSpc>
                <a:spcPct val="110000"/>
              </a:lnSpc>
              <a:spcBef>
                <a:spcPts val="0"/>
              </a:spcBef>
              <a:spcAft>
                <a:spcPts val="0"/>
              </a:spcAft>
              <a:buClrTx/>
              <a:buSzTx/>
              <a:buFontTx/>
              <a:buNone/>
              <a:tabLst/>
              <a:defRPr/>
            </a:pPr>
            <a:r>
              <a:rPr kumimoji="0" lang="zh-CN" altLang="en-US" sz="2200" b="1" i="1" u="none" strike="noStrike" kern="0" cap="none" spc="0" normalizeH="0" baseline="0" noProof="0">
                <a:ln>
                  <a:noFill/>
                </a:ln>
                <a:solidFill>
                  <a:srgbClr val="3333CC"/>
                </a:solidFill>
                <a:effectLst/>
                <a:uLnTx/>
                <a:uFillTx/>
                <a:ea typeface="楷体_GB2312" pitchFamily="49" charset="-122"/>
              </a:rPr>
              <a:t>发送方：</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将用户数据由</a:t>
            </a:r>
            <a:r>
              <a:rPr kumimoji="0" lang="zh-CN" altLang="en-US" sz="2200" b="1" i="0" u="none" strike="noStrike" kern="0" cap="none" spc="0" normalizeH="0" baseline="0" noProof="0">
                <a:ln>
                  <a:noFill/>
                </a:ln>
                <a:solidFill>
                  <a:srgbClr val="FF0000"/>
                </a:solidFill>
                <a:effectLst/>
                <a:uLnTx/>
                <a:uFillTx/>
                <a:ea typeface="华文中宋" pitchFamily="2" charset="-122"/>
              </a:rPr>
              <a:t>高层向低层逐层传递</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，每经过一层，</a:t>
            </a:r>
            <a:r>
              <a:rPr kumimoji="0" lang="zh-CN" altLang="en-US" sz="2200" b="1" i="0" u="none" strike="noStrike" kern="0" cap="none" spc="0" normalizeH="0" baseline="0" noProof="0">
                <a:ln>
                  <a:noFill/>
                </a:ln>
                <a:solidFill>
                  <a:srgbClr val="FF0000"/>
                </a:solidFill>
                <a:effectLst/>
                <a:uLnTx/>
                <a:uFillTx/>
                <a:ea typeface="华文中宋" pitchFamily="2" charset="-122"/>
              </a:rPr>
              <a:t>加上该层的控制信息</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，直到最低层（物理层），然后直接通过物理媒体传输到目的方。</a:t>
            </a:r>
            <a:r>
              <a:rPr kumimoji="0" lang="zh-CN" altLang="en-US" sz="2200" b="1" i="0" u="none" strike="noStrike" kern="0" cap="none" spc="0" normalizeH="0" baseline="0" noProof="0">
                <a:ln>
                  <a:noFill/>
                </a:ln>
                <a:solidFill>
                  <a:srgbClr val="FF0000"/>
                </a:solidFill>
                <a:effectLst/>
                <a:uLnTx/>
                <a:uFillTx/>
                <a:ea typeface="华文中宋" pitchFamily="2" charset="-122"/>
              </a:rPr>
              <a:t>（逐层封装）</a:t>
            </a:r>
          </a:p>
        </p:txBody>
      </p:sp>
    </p:spTree>
    <p:extLst>
      <p:ext uri="{BB962C8B-B14F-4D97-AF65-F5344CB8AC3E}">
        <p14:creationId xmlns:p14="http://schemas.microsoft.com/office/powerpoint/2010/main" val="2868967663"/>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871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二、</a:t>
            </a:r>
            <a:r>
              <a:rPr lang="en-US" altLang="zh-CN" sz="2400" dirty="0">
                <a:solidFill>
                  <a:srgbClr val="215978"/>
                </a:solidFill>
                <a:ea typeface="宋体" panose="02010600030101010101" pitchFamily="2" charset="-122"/>
              </a:rPr>
              <a:t> </a:t>
            </a:r>
            <a:r>
              <a:rPr lang="zh-CN" altLang="en-US" sz="2400" dirty="0">
                <a:solidFill>
                  <a:srgbClr val="215978"/>
                </a:solidFill>
                <a:ea typeface="宋体" panose="02010600030101010101" pitchFamily="2" charset="-122"/>
              </a:rPr>
              <a:t>协议分层</a:t>
            </a:r>
            <a:endParaRPr lang="en-US" altLang="zh-CN" sz="2400" dirty="0">
              <a:solidFill>
                <a:srgbClr val="215978"/>
              </a:solidFill>
              <a:ea typeface="宋体" panose="02010600030101010101" pitchFamily="2" charset="-122"/>
            </a:endParaRPr>
          </a:p>
          <a:p>
            <a:pPr eaLnBrk="1" hangingPunct="1">
              <a:buFont typeface="Wingdings 2" panose="05020102010507070707" pitchFamily="18" charset="2"/>
              <a:buNone/>
            </a:pP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53" name="Object 4"/>
          <p:cNvGraphicFramePr>
            <a:graphicFrameLocks noChangeAspect="1"/>
          </p:cNvGraphicFramePr>
          <p:nvPr/>
        </p:nvGraphicFramePr>
        <p:xfrm>
          <a:off x="1143025" y="2881290"/>
          <a:ext cx="6497637" cy="3519488"/>
        </p:xfrm>
        <a:graphic>
          <a:graphicData uri="http://schemas.openxmlformats.org/presentationml/2006/ole">
            <mc:AlternateContent xmlns:mc="http://schemas.openxmlformats.org/markup-compatibility/2006">
              <mc:Choice xmlns:v="urn:schemas-microsoft-com:vml" Requires="v">
                <p:oleObj name="演示文稿" r:id="rId3" imgW="19145250" imgH="14363700" progId="">
                  <p:embed/>
                </p:oleObj>
              </mc:Choice>
              <mc:Fallback>
                <p:oleObj name="演示文稿" r:id="rId3" imgW="19145250" imgH="143637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t="21204" b="9023"/>
                      <a:stretch>
                        <a:fillRect/>
                      </a:stretch>
                    </p:blipFill>
                    <p:spPr bwMode="auto">
                      <a:xfrm>
                        <a:off x="1143025" y="2881290"/>
                        <a:ext cx="6497637" cy="351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Text Box 8"/>
          <p:cNvSpPr txBox="1">
            <a:spLocks noChangeArrowheads="1"/>
          </p:cNvSpPr>
          <p:nvPr/>
        </p:nvSpPr>
        <p:spPr bwMode="auto">
          <a:xfrm>
            <a:off x="763612" y="1622403"/>
            <a:ext cx="7089775" cy="1258887"/>
          </a:xfrm>
          <a:prstGeom prst="rect">
            <a:avLst/>
          </a:prstGeom>
          <a:solidFill>
            <a:srgbClr val="FFFF00"/>
          </a:solidFill>
          <a:ln w="9525" algn="ctr">
            <a:solidFill>
              <a:srgbClr val="008000"/>
            </a:solidFill>
            <a:miter lim="800000"/>
            <a:headEnd/>
            <a:tailEnd/>
          </a:ln>
          <a:effectLst/>
        </p:spPr>
        <p:txBody>
          <a:bodyPr>
            <a:spAutoFit/>
          </a:bodyPr>
          <a:lstStyle/>
          <a:p>
            <a:pPr marL="0" marR="0" lvl="0" indent="0" algn="l" defTabSz="914400" eaLnBrk="1" fontAlgn="auto" latinLnBrk="0" hangingPunct="1">
              <a:lnSpc>
                <a:spcPct val="115000"/>
              </a:lnSpc>
              <a:spcBef>
                <a:spcPts val="0"/>
              </a:spcBef>
              <a:spcAft>
                <a:spcPts val="0"/>
              </a:spcAft>
              <a:buClrTx/>
              <a:buSzTx/>
              <a:buFontTx/>
              <a:buNone/>
              <a:tabLst/>
              <a:defRPr/>
            </a:pPr>
            <a:r>
              <a:rPr kumimoji="0" lang="zh-CN" altLang="en-US" sz="2200" b="1" i="1" u="none" strike="noStrike" kern="0" cap="none" spc="0" normalizeH="0" baseline="0" noProof="0">
                <a:ln>
                  <a:noFill/>
                </a:ln>
                <a:solidFill>
                  <a:srgbClr val="3333CC"/>
                </a:solidFill>
                <a:effectLst/>
                <a:uLnTx/>
                <a:uFillTx/>
                <a:ea typeface="楷体_GB2312" pitchFamily="49" charset="-122"/>
              </a:rPr>
              <a:t>接收方：</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将收到的数据</a:t>
            </a:r>
            <a:r>
              <a:rPr kumimoji="0" lang="zh-CN" altLang="en-US" sz="2200" b="1" i="0" u="none" strike="noStrike" kern="0" cap="none" spc="0" normalizeH="0" baseline="0" noProof="0">
                <a:ln>
                  <a:noFill/>
                </a:ln>
                <a:solidFill>
                  <a:srgbClr val="FF0000"/>
                </a:solidFill>
                <a:effectLst/>
                <a:uLnTx/>
                <a:uFillTx/>
                <a:ea typeface="华文中宋" pitchFamily="2" charset="-122"/>
              </a:rPr>
              <a:t>由低层向高层逐层传递，</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每经过一层，</a:t>
            </a:r>
            <a:r>
              <a:rPr kumimoji="0" lang="zh-CN" altLang="en-US" sz="2200" b="1" i="0" u="none" strike="noStrike" kern="0" cap="none" spc="0" normalizeH="0" baseline="0" noProof="0">
                <a:ln>
                  <a:noFill/>
                </a:ln>
                <a:solidFill>
                  <a:srgbClr val="FF0000"/>
                </a:solidFill>
                <a:effectLst/>
                <a:uLnTx/>
                <a:uFillTx/>
                <a:ea typeface="华文中宋" pitchFamily="2" charset="-122"/>
              </a:rPr>
              <a:t>去掉该层的控制信息</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，直到最高层，恢复为用户数据。</a:t>
            </a:r>
            <a:r>
              <a:rPr kumimoji="0" lang="zh-CN" altLang="en-US" sz="2200" b="1" i="0" u="none" strike="noStrike" kern="0" cap="none" spc="0" normalizeH="0" baseline="0" noProof="0">
                <a:ln>
                  <a:noFill/>
                </a:ln>
                <a:solidFill>
                  <a:srgbClr val="FF0000"/>
                </a:solidFill>
                <a:effectLst/>
                <a:uLnTx/>
                <a:uFillTx/>
                <a:ea typeface="华文中宋" pitchFamily="2" charset="-122"/>
              </a:rPr>
              <a:t>（逐层解封）</a:t>
            </a:r>
          </a:p>
        </p:txBody>
      </p:sp>
      <p:sp>
        <p:nvSpPr>
          <p:cNvPr id="59" name="Text Box 7"/>
          <p:cNvSpPr txBox="1">
            <a:spLocks noChangeArrowheads="1"/>
          </p:cNvSpPr>
          <p:nvPr/>
        </p:nvSpPr>
        <p:spPr bwMode="auto">
          <a:xfrm>
            <a:off x="763612" y="214290"/>
            <a:ext cx="7308850" cy="1206500"/>
          </a:xfrm>
          <a:prstGeom prst="rect">
            <a:avLst/>
          </a:prstGeom>
          <a:solidFill>
            <a:srgbClr val="FFFF00"/>
          </a:solidFill>
          <a:ln w="9525">
            <a:solidFill>
              <a:srgbClr val="008000"/>
            </a:solidFill>
            <a:miter lim="800000"/>
            <a:headEnd/>
            <a:tailEnd/>
          </a:ln>
          <a:effectLst/>
        </p:spPr>
        <p:txBody>
          <a:bodyPr>
            <a:spAutoFit/>
          </a:bodyPr>
          <a:lstStyle/>
          <a:p>
            <a:pPr marL="0" marR="0" lvl="0" indent="0" algn="l" defTabSz="914400" eaLnBrk="1" fontAlgn="auto" latinLnBrk="0" hangingPunct="1">
              <a:lnSpc>
                <a:spcPct val="110000"/>
              </a:lnSpc>
              <a:spcBef>
                <a:spcPts val="0"/>
              </a:spcBef>
              <a:spcAft>
                <a:spcPts val="0"/>
              </a:spcAft>
              <a:buClrTx/>
              <a:buSzTx/>
              <a:buFontTx/>
              <a:buNone/>
              <a:tabLst/>
              <a:defRPr/>
            </a:pPr>
            <a:r>
              <a:rPr kumimoji="0" lang="zh-CN" altLang="en-US" sz="2200" b="1" i="1" u="none" strike="noStrike" kern="0" cap="none" spc="0" normalizeH="0" baseline="0" noProof="0">
                <a:ln>
                  <a:noFill/>
                </a:ln>
                <a:solidFill>
                  <a:srgbClr val="3333CC"/>
                </a:solidFill>
                <a:effectLst/>
                <a:uLnTx/>
                <a:uFillTx/>
                <a:ea typeface="楷体_GB2312" pitchFamily="49" charset="-122"/>
              </a:rPr>
              <a:t>发送方：</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将用户数据由</a:t>
            </a:r>
            <a:r>
              <a:rPr kumimoji="0" lang="zh-CN" altLang="en-US" sz="2200" b="1" i="0" u="none" strike="noStrike" kern="0" cap="none" spc="0" normalizeH="0" baseline="0" noProof="0">
                <a:ln>
                  <a:noFill/>
                </a:ln>
                <a:solidFill>
                  <a:srgbClr val="FF0000"/>
                </a:solidFill>
                <a:effectLst/>
                <a:uLnTx/>
                <a:uFillTx/>
                <a:ea typeface="华文中宋" pitchFamily="2" charset="-122"/>
              </a:rPr>
              <a:t>高层向低层逐层传递</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，每经过一层，</a:t>
            </a:r>
            <a:r>
              <a:rPr kumimoji="0" lang="zh-CN" altLang="en-US" sz="2200" b="1" i="0" u="none" strike="noStrike" kern="0" cap="none" spc="0" normalizeH="0" baseline="0" noProof="0">
                <a:ln>
                  <a:noFill/>
                </a:ln>
                <a:solidFill>
                  <a:srgbClr val="FF0000"/>
                </a:solidFill>
                <a:effectLst/>
                <a:uLnTx/>
                <a:uFillTx/>
                <a:ea typeface="华文中宋" pitchFamily="2" charset="-122"/>
              </a:rPr>
              <a:t>加上该层的控制信息</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，直到最低层（物理层），然后直接通过物理媒体传输到目的方。</a:t>
            </a:r>
            <a:r>
              <a:rPr kumimoji="0" lang="zh-CN" altLang="en-US" sz="2200" b="1" i="0" u="none" strike="noStrike" kern="0" cap="none" spc="0" normalizeH="0" baseline="0" noProof="0">
                <a:ln>
                  <a:noFill/>
                </a:ln>
                <a:solidFill>
                  <a:srgbClr val="FF0000"/>
                </a:solidFill>
                <a:effectLst/>
                <a:uLnTx/>
                <a:uFillTx/>
                <a:ea typeface="华文中宋" pitchFamily="2" charset="-122"/>
              </a:rPr>
              <a:t>（逐层封装）</a:t>
            </a:r>
          </a:p>
        </p:txBody>
      </p:sp>
      <p:sp>
        <p:nvSpPr>
          <p:cNvPr id="2" name="灯片编号占位符 1">
            <a:extLst>
              <a:ext uri="{FF2B5EF4-FFF2-40B4-BE49-F238E27FC236}">
                <a16:creationId xmlns:a16="http://schemas.microsoft.com/office/drawing/2014/main" id="{353FE3C8-540D-4F20-B67C-EA966FE228B3}"/>
              </a:ext>
            </a:extLst>
          </p:cNvPr>
          <p:cNvSpPr>
            <a:spLocks noGrp="1"/>
          </p:cNvSpPr>
          <p:nvPr>
            <p:ph type="sldNum" sz="quarter" idx="12"/>
          </p:nvPr>
        </p:nvSpPr>
        <p:spPr/>
        <p:txBody>
          <a:bodyPr/>
          <a:lstStyle/>
          <a:p>
            <a:pPr>
              <a:defRPr/>
            </a:pPr>
            <a:fld id="{1AAF2C16-F320-410B-BAE0-19C806763A7B}" type="slidenum">
              <a:rPr lang="zh-CN" altLang="en-US" smtClean="0"/>
              <a:pPr>
                <a:defRPr/>
              </a:pPr>
              <a:t>45</a:t>
            </a:fld>
            <a:endParaRPr lang="zh-CN" altLang="en-US"/>
          </a:p>
        </p:txBody>
      </p:sp>
    </p:spTree>
    <p:extLst>
      <p:ext uri="{BB962C8B-B14F-4D97-AF65-F5344CB8AC3E}">
        <p14:creationId xmlns:p14="http://schemas.microsoft.com/office/powerpoint/2010/main" val="4117250748"/>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4">
            <a:extLst>
              <a:ext uri="{FF2B5EF4-FFF2-40B4-BE49-F238E27FC236}">
                <a16:creationId xmlns:a16="http://schemas.microsoft.com/office/drawing/2014/main" id="{99ED9993-F099-4954-9EE8-30035D30D1E2}"/>
              </a:ext>
            </a:extLst>
          </p:cNvPr>
          <p:cNvSpPr>
            <a:spLocks noGrp="1"/>
          </p:cNvSpPr>
          <p:nvPr>
            <p:ph idx="1"/>
          </p:nvPr>
        </p:nvSpPr>
        <p:spPr bwMode="auto">
          <a:xfrm>
            <a:off x="250825" y="1052513"/>
            <a:ext cx="8435975" cy="1871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dirty="0">
                <a:solidFill>
                  <a:srgbClr val="215978"/>
                </a:solidFill>
                <a:ea typeface="宋体" panose="02010600030101010101" pitchFamily="2" charset="-122"/>
              </a:rPr>
              <a:t>1.4  </a:t>
            </a:r>
            <a:r>
              <a:rPr lang="zh-CN" altLang="en-US" sz="2400" dirty="0">
                <a:solidFill>
                  <a:srgbClr val="215978"/>
                </a:solidFill>
                <a:ea typeface="宋体" panose="02010600030101010101" pitchFamily="2" charset="-122"/>
              </a:rPr>
              <a:t>网络体系结构的基本概念</a:t>
            </a:r>
            <a:endParaRPr lang="en-US" altLang="zh-CN" sz="2400" dirty="0">
              <a:solidFill>
                <a:srgbClr val="215978"/>
              </a:solidFill>
              <a:ea typeface="宋体" panose="02010600030101010101" pitchFamily="2" charset="-122"/>
            </a:endParaRPr>
          </a:p>
          <a:p>
            <a:pPr eaLnBrk="1" hangingPunct="1">
              <a:lnSpc>
                <a:spcPct val="150000"/>
              </a:lnSpc>
              <a:buFont typeface="Wingdings 2" panose="05020102010507070707" pitchFamily="18" charset="2"/>
              <a:buNone/>
            </a:pPr>
            <a:r>
              <a:rPr lang="zh-CN" altLang="en-US" sz="2400" dirty="0">
                <a:solidFill>
                  <a:srgbClr val="215978"/>
                </a:solidFill>
                <a:ea typeface="宋体" panose="02010600030101010101" pitchFamily="2" charset="-122"/>
              </a:rPr>
              <a:t>二、</a:t>
            </a:r>
            <a:r>
              <a:rPr lang="en-US" altLang="zh-CN" sz="2400" dirty="0">
                <a:solidFill>
                  <a:srgbClr val="215978"/>
                </a:solidFill>
                <a:ea typeface="宋体" panose="02010600030101010101" pitchFamily="2" charset="-122"/>
              </a:rPr>
              <a:t> </a:t>
            </a:r>
            <a:r>
              <a:rPr lang="zh-CN" altLang="en-US" sz="2400" dirty="0">
                <a:solidFill>
                  <a:srgbClr val="215978"/>
                </a:solidFill>
                <a:ea typeface="宋体" panose="02010600030101010101" pitchFamily="2" charset="-122"/>
              </a:rPr>
              <a:t>协议分层</a:t>
            </a:r>
            <a:endParaRPr lang="en-US" altLang="zh-CN" sz="2400" dirty="0">
              <a:solidFill>
                <a:srgbClr val="215978"/>
              </a:solidFill>
              <a:ea typeface="宋体" panose="02010600030101010101" pitchFamily="2" charset="-122"/>
            </a:endParaRPr>
          </a:p>
          <a:p>
            <a:pPr eaLnBrk="1" hangingPunct="1">
              <a:buFont typeface="Wingdings 2" panose="05020102010507070707" pitchFamily="18" charset="2"/>
              <a:buNone/>
            </a:pPr>
            <a:endParaRPr lang="en-US" altLang="zh-CN" sz="2400" dirty="0">
              <a:ea typeface="宋体" panose="02010600030101010101" pitchFamily="2" charset="-122"/>
            </a:endParaRPr>
          </a:p>
        </p:txBody>
      </p:sp>
      <p:sp>
        <p:nvSpPr>
          <p:cNvPr id="49155" name="Rectangle 2">
            <a:extLst>
              <a:ext uri="{FF2B5EF4-FFF2-40B4-BE49-F238E27FC236}">
                <a16:creationId xmlns:a16="http://schemas.microsoft.com/office/drawing/2014/main" id="{457DA236-6378-440E-9858-58F6A32B56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6" name="Rectangle 4">
            <a:extLst>
              <a:ext uri="{FF2B5EF4-FFF2-40B4-BE49-F238E27FC236}">
                <a16:creationId xmlns:a16="http://schemas.microsoft.com/office/drawing/2014/main" id="{F7097283-DC05-472E-88A3-240B6695D5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7" name="Rectangle 4">
            <a:extLst>
              <a:ext uri="{FF2B5EF4-FFF2-40B4-BE49-F238E27FC236}">
                <a16:creationId xmlns:a16="http://schemas.microsoft.com/office/drawing/2014/main" id="{89A3E75A-9EB8-4692-BD6A-55F1D71132B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8" name="Rectangle 2">
            <a:extLst>
              <a:ext uri="{FF2B5EF4-FFF2-40B4-BE49-F238E27FC236}">
                <a16:creationId xmlns:a16="http://schemas.microsoft.com/office/drawing/2014/main" id="{A6818DD7-94B1-42BF-8268-720CA30F3D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59" name="Rectangle 4">
            <a:extLst>
              <a:ext uri="{FF2B5EF4-FFF2-40B4-BE49-F238E27FC236}">
                <a16:creationId xmlns:a16="http://schemas.microsoft.com/office/drawing/2014/main" id="{B5824BB1-72FC-406B-B397-DD1138FEC8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0" name="Rectangle 2">
            <a:extLst>
              <a:ext uri="{FF2B5EF4-FFF2-40B4-BE49-F238E27FC236}">
                <a16:creationId xmlns:a16="http://schemas.microsoft.com/office/drawing/2014/main" id="{0005F757-440B-4B8A-884C-128EBE44A7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1" name="Rectangle 4">
            <a:extLst>
              <a:ext uri="{FF2B5EF4-FFF2-40B4-BE49-F238E27FC236}">
                <a16:creationId xmlns:a16="http://schemas.microsoft.com/office/drawing/2014/main" id="{A7D90B0D-50E5-44F4-B728-8B1666BA17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49162" name="Rectangle 4">
            <a:extLst>
              <a:ext uri="{FF2B5EF4-FFF2-40B4-BE49-F238E27FC236}">
                <a16:creationId xmlns:a16="http://schemas.microsoft.com/office/drawing/2014/main" id="{65B8B77D-D455-42FB-8192-FA7846ADD2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53" name="Object 4"/>
          <p:cNvGraphicFramePr>
            <a:graphicFrameLocks noChangeAspect="1"/>
          </p:cNvGraphicFramePr>
          <p:nvPr/>
        </p:nvGraphicFramePr>
        <p:xfrm>
          <a:off x="1143025" y="2881290"/>
          <a:ext cx="6497637" cy="3519488"/>
        </p:xfrm>
        <a:graphic>
          <a:graphicData uri="http://schemas.openxmlformats.org/presentationml/2006/ole">
            <mc:AlternateContent xmlns:mc="http://schemas.openxmlformats.org/markup-compatibility/2006">
              <mc:Choice xmlns:v="urn:schemas-microsoft-com:vml" Requires="v">
                <p:oleObj name="演示文稿" r:id="rId3" imgW="19145250" imgH="14363700" progId="">
                  <p:embed/>
                </p:oleObj>
              </mc:Choice>
              <mc:Fallback>
                <p:oleObj name="演示文稿" r:id="rId3" imgW="19145250" imgH="143637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t="21204" b="9023"/>
                      <a:stretch>
                        <a:fillRect/>
                      </a:stretch>
                    </p:blipFill>
                    <p:spPr bwMode="auto">
                      <a:xfrm>
                        <a:off x="1143025" y="2881290"/>
                        <a:ext cx="6497637" cy="351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Text Box 8"/>
          <p:cNvSpPr txBox="1">
            <a:spLocks noChangeArrowheads="1"/>
          </p:cNvSpPr>
          <p:nvPr/>
        </p:nvSpPr>
        <p:spPr bwMode="auto">
          <a:xfrm>
            <a:off x="763612" y="1622403"/>
            <a:ext cx="7089775" cy="1258887"/>
          </a:xfrm>
          <a:prstGeom prst="rect">
            <a:avLst/>
          </a:prstGeom>
          <a:solidFill>
            <a:srgbClr val="FFFF00"/>
          </a:solidFill>
          <a:ln w="9525" algn="ctr">
            <a:solidFill>
              <a:srgbClr val="008000"/>
            </a:solidFill>
            <a:miter lim="800000"/>
            <a:headEnd/>
            <a:tailEnd/>
          </a:ln>
          <a:effectLst/>
        </p:spPr>
        <p:txBody>
          <a:bodyPr>
            <a:spAutoFit/>
          </a:bodyPr>
          <a:lstStyle/>
          <a:p>
            <a:pPr marL="0" marR="0" lvl="0" indent="0" algn="l" defTabSz="914400" eaLnBrk="1" fontAlgn="auto" latinLnBrk="0" hangingPunct="1">
              <a:lnSpc>
                <a:spcPct val="115000"/>
              </a:lnSpc>
              <a:spcBef>
                <a:spcPts val="0"/>
              </a:spcBef>
              <a:spcAft>
                <a:spcPts val="0"/>
              </a:spcAft>
              <a:buClrTx/>
              <a:buSzTx/>
              <a:buFontTx/>
              <a:buNone/>
              <a:tabLst/>
              <a:defRPr/>
            </a:pPr>
            <a:r>
              <a:rPr kumimoji="0" lang="zh-CN" altLang="en-US" sz="2200" b="1" i="1" u="none" strike="noStrike" kern="0" cap="none" spc="0" normalizeH="0" baseline="0" noProof="0">
                <a:ln>
                  <a:noFill/>
                </a:ln>
                <a:solidFill>
                  <a:srgbClr val="3333CC"/>
                </a:solidFill>
                <a:effectLst/>
                <a:uLnTx/>
                <a:uFillTx/>
                <a:ea typeface="楷体_GB2312" pitchFamily="49" charset="-122"/>
              </a:rPr>
              <a:t>接收方：</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将收到的数据</a:t>
            </a:r>
            <a:r>
              <a:rPr kumimoji="0" lang="zh-CN" altLang="en-US" sz="2200" b="1" i="0" u="none" strike="noStrike" kern="0" cap="none" spc="0" normalizeH="0" baseline="0" noProof="0">
                <a:ln>
                  <a:noFill/>
                </a:ln>
                <a:solidFill>
                  <a:srgbClr val="FF0000"/>
                </a:solidFill>
                <a:effectLst/>
                <a:uLnTx/>
                <a:uFillTx/>
                <a:ea typeface="华文中宋" pitchFamily="2" charset="-122"/>
              </a:rPr>
              <a:t>由低层向高层逐层传递，</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每经过一层，</a:t>
            </a:r>
            <a:r>
              <a:rPr kumimoji="0" lang="zh-CN" altLang="en-US" sz="2200" b="1" i="0" u="none" strike="noStrike" kern="0" cap="none" spc="0" normalizeH="0" baseline="0" noProof="0">
                <a:ln>
                  <a:noFill/>
                </a:ln>
                <a:solidFill>
                  <a:srgbClr val="FF0000"/>
                </a:solidFill>
                <a:effectLst/>
                <a:uLnTx/>
                <a:uFillTx/>
                <a:ea typeface="华文中宋" pitchFamily="2" charset="-122"/>
              </a:rPr>
              <a:t>去掉该层的控制信息</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，直到最高层，恢复为用户数据。</a:t>
            </a:r>
            <a:r>
              <a:rPr kumimoji="0" lang="zh-CN" altLang="en-US" sz="2200" b="1" i="0" u="none" strike="noStrike" kern="0" cap="none" spc="0" normalizeH="0" baseline="0" noProof="0">
                <a:ln>
                  <a:noFill/>
                </a:ln>
                <a:solidFill>
                  <a:srgbClr val="FF0000"/>
                </a:solidFill>
                <a:effectLst/>
                <a:uLnTx/>
                <a:uFillTx/>
                <a:ea typeface="华文中宋" pitchFamily="2" charset="-122"/>
              </a:rPr>
              <a:t>（逐层解封）</a:t>
            </a:r>
          </a:p>
        </p:txBody>
      </p:sp>
      <p:graphicFrame>
        <p:nvGraphicFramePr>
          <p:cNvPr id="55" name="Group 9"/>
          <p:cNvGraphicFramePr>
            <a:graphicFrameLocks/>
          </p:cNvGraphicFramePr>
          <p:nvPr/>
        </p:nvGraphicFramePr>
        <p:xfrm>
          <a:off x="2454300" y="4383065"/>
          <a:ext cx="3810000" cy="546100"/>
        </p:xfrm>
        <a:graphic>
          <a:graphicData uri="http://schemas.openxmlformats.org/drawingml/2006/table">
            <a:tbl>
              <a:tblPr/>
              <a:tblGrid>
                <a:gridCol w="492125">
                  <a:extLst>
                    <a:ext uri="{9D8B030D-6E8A-4147-A177-3AD203B41FA5}">
                      <a16:colId xmlns:a16="http://schemas.microsoft.com/office/drawing/2014/main" val="20000"/>
                    </a:ext>
                  </a:extLst>
                </a:gridCol>
                <a:gridCol w="490537">
                  <a:extLst>
                    <a:ext uri="{9D8B030D-6E8A-4147-A177-3AD203B41FA5}">
                      <a16:colId xmlns:a16="http://schemas.microsoft.com/office/drawing/2014/main" val="20001"/>
                    </a:ext>
                  </a:extLst>
                </a:gridCol>
                <a:gridCol w="490538">
                  <a:extLst>
                    <a:ext uri="{9D8B030D-6E8A-4147-A177-3AD203B41FA5}">
                      <a16:colId xmlns:a16="http://schemas.microsoft.com/office/drawing/2014/main" val="20002"/>
                    </a:ext>
                  </a:extLst>
                </a:gridCol>
                <a:gridCol w="490537">
                  <a:extLst>
                    <a:ext uri="{9D8B030D-6E8A-4147-A177-3AD203B41FA5}">
                      <a16:colId xmlns:a16="http://schemas.microsoft.com/office/drawing/2014/main" val="20003"/>
                    </a:ext>
                  </a:extLst>
                </a:gridCol>
                <a:gridCol w="1363663">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tblGrid>
              <a:tr h="546100">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H</a:t>
                      </a:r>
                      <a:r>
                        <a:rPr kumimoji="0" lang="en-US" altLang="zh-CN" sz="2000" b="1" i="0" u="none" strike="noStrike" cap="none" normalizeH="0" baseline="-30000">
                          <a:ln>
                            <a:noFill/>
                          </a:ln>
                          <a:solidFill>
                            <a:srgbClr val="FF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H</a:t>
                      </a:r>
                      <a:r>
                        <a:rPr kumimoji="0" lang="en-US" altLang="zh-CN" sz="2000" b="1" i="0" u="none" strike="noStrike" cap="none" normalizeH="0" baseline="-30000">
                          <a:ln>
                            <a:noFill/>
                          </a:ln>
                          <a:solidFill>
                            <a:srgbClr val="FF0000"/>
                          </a:solidFill>
                          <a:effectLst/>
                          <a:latin typeface="Times New Roman" pitchFamily="18" charset="0"/>
                          <a:ea typeface="宋体" pitchFamily="2" charset="-122"/>
                          <a:cs typeface="Times New Roman" pitchFamily="18" charset="0"/>
                        </a:rPr>
                        <a:t>3</a:t>
                      </a:r>
                      <a:endParaRPr kumimoji="0" lang="en-US" altLang="zh-CN" sz="2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H</a:t>
                      </a:r>
                      <a:r>
                        <a:rPr kumimoji="0" lang="en-US" altLang="zh-CN" sz="2000" b="1" i="0" u="none" strike="noStrike" cap="none" normalizeH="0" baseline="-30000">
                          <a:ln>
                            <a:noFill/>
                          </a:ln>
                          <a:solidFill>
                            <a:srgbClr val="FF0000"/>
                          </a:solidFill>
                          <a:effectLst/>
                          <a:latin typeface="Times New Roman" pitchFamily="18" charset="0"/>
                          <a:ea typeface="宋体" pitchFamily="2" charset="-122"/>
                          <a:cs typeface="Times New Roman" pitchFamily="18" charset="0"/>
                        </a:rPr>
                        <a:t>4</a:t>
                      </a:r>
                      <a:endParaRPr kumimoji="0" lang="en-US" altLang="zh-CN" sz="2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H</a:t>
                      </a:r>
                      <a:r>
                        <a:rPr kumimoji="0" lang="en-US" altLang="zh-CN" sz="2000" b="1" i="0" u="none" strike="noStrike" cap="none" normalizeH="0" baseline="-30000">
                          <a:ln>
                            <a:noFill/>
                          </a:ln>
                          <a:solidFill>
                            <a:srgbClr val="FF0000"/>
                          </a:solidFill>
                          <a:effectLst/>
                          <a:latin typeface="Times New Roman" pitchFamily="18" charset="0"/>
                          <a:ea typeface="宋体" pitchFamily="2" charset="-122"/>
                          <a:cs typeface="Times New Roman" pitchFamily="18" charset="0"/>
                        </a:rPr>
                        <a:t>5</a:t>
                      </a:r>
                      <a:endParaRPr kumimoji="0" lang="en-US" altLang="zh-CN" sz="2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应用数据</a:t>
                      </a: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defPPr>
                        <a:defRPr lang="zh-CN"/>
                      </a:defPPr>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Times New Roman" pitchFamily="18" charset="0"/>
                          <a:ea typeface="宋体" pitchFamily="2" charset="-122"/>
                          <a:cs typeface="Times New Roman" pitchFamily="18" charset="0"/>
                        </a:rPr>
                        <a:t>T</a:t>
                      </a:r>
                      <a:r>
                        <a:rPr kumimoji="0" lang="en-US" altLang="zh-CN" sz="2000" b="1" i="0" u="none" strike="noStrike" cap="none" normalizeH="0" baseline="-30000">
                          <a:ln>
                            <a:noFill/>
                          </a:ln>
                          <a:solidFill>
                            <a:srgbClr val="FF0000"/>
                          </a:solidFill>
                          <a:effectLst/>
                          <a:latin typeface="Times New Roman" pitchFamily="18" charset="0"/>
                          <a:ea typeface="宋体" pitchFamily="2" charset="-122"/>
                          <a:cs typeface="Times New Roman" pitchFamily="18" charset="0"/>
                        </a:rPr>
                        <a:t>2</a:t>
                      </a:r>
                      <a:endParaRPr kumimoji="0" lang="en-US" altLang="zh-CN" sz="20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bl>
          </a:graphicData>
        </a:graphic>
      </p:graphicFrame>
      <p:sp>
        <p:nvSpPr>
          <p:cNvPr id="56" name="AutoShape 27"/>
          <p:cNvSpPr>
            <a:spLocks noChangeArrowheads="1"/>
          </p:cNvSpPr>
          <p:nvPr/>
        </p:nvSpPr>
        <p:spPr bwMode="auto">
          <a:xfrm>
            <a:off x="1143025" y="3452790"/>
            <a:ext cx="231775" cy="2384425"/>
          </a:xfrm>
          <a:prstGeom prst="downArrow">
            <a:avLst>
              <a:gd name="adj1" fmla="val 50000"/>
              <a:gd name="adj2" fmla="val 257192"/>
            </a:avLst>
          </a:prstGeom>
          <a:solidFill>
            <a:srgbClr val="CC0066"/>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AutoShape 28"/>
          <p:cNvSpPr>
            <a:spLocks noChangeArrowheads="1"/>
          </p:cNvSpPr>
          <p:nvPr/>
        </p:nvSpPr>
        <p:spPr bwMode="auto">
          <a:xfrm>
            <a:off x="2552725" y="6305528"/>
            <a:ext cx="3228975" cy="236537"/>
          </a:xfrm>
          <a:prstGeom prst="rightArrow">
            <a:avLst>
              <a:gd name="adj1" fmla="val 50000"/>
              <a:gd name="adj2" fmla="val 341276"/>
            </a:avLst>
          </a:prstGeom>
          <a:solidFill>
            <a:srgbClr val="CC0066"/>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AutoShape 29"/>
          <p:cNvSpPr>
            <a:spLocks noChangeArrowheads="1"/>
          </p:cNvSpPr>
          <p:nvPr/>
        </p:nvSpPr>
        <p:spPr bwMode="auto">
          <a:xfrm>
            <a:off x="7551762" y="3189265"/>
            <a:ext cx="301625" cy="2647950"/>
          </a:xfrm>
          <a:prstGeom prst="upArrow">
            <a:avLst>
              <a:gd name="adj1" fmla="val 50000"/>
              <a:gd name="adj2" fmla="val 219474"/>
            </a:avLst>
          </a:prstGeom>
          <a:solidFill>
            <a:srgbClr val="CC0066"/>
          </a:solidFill>
          <a:ln w="9525" algn="ctr">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Text Box 7"/>
          <p:cNvSpPr txBox="1">
            <a:spLocks noChangeArrowheads="1"/>
          </p:cNvSpPr>
          <p:nvPr/>
        </p:nvSpPr>
        <p:spPr bwMode="auto">
          <a:xfrm>
            <a:off x="763612" y="214290"/>
            <a:ext cx="7308850" cy="1206500"/>
          </a:xfrm>
          <a:prstGeom prst="rect">
            <a:avLst/>
          </a:prstGeom>
          <a:solidFill>
            <a:srgbClr val="FFFF00"/>
          </a:solidFill>
          <a:ln w="9525">
            <a:solidFill>
              <a:srgbClr val="008000"/>
            </a:solidFill>
            <a:miter lim="800000"/>
            <a:headEnd/>
            <a:tailEnd/>
          </a:ln>
          <a:effectLst/>
        </p:spPr>
        <p:txBody>
          <a:bodyPr>
            <a:spAutoFit/>
          </a:bodyPr>
          <a:lstStyle/>
          <a:p>
            <a:pPr marL="0" marR="0" lvl="0" indent="0" algn="l" defTabSz="914400" eaLnBrk="1" fontAlgn="auto" latinLnBrk="0" hangingPunct="1">
              <a:lnSpc>
                <a:spcPct val="110000"/>
              </a:lnSpc>
              <a:spcBef>
                <a:spcPts val="0"/>
              </a:spcBef>
              <a:spcAft>
                <a:spcPts val="0"/>
              </a:spcAft>
              <a:buClrTx/>
              <a:buSzTx/>
              <a:buFontTx/>
              <a:buNone/>
              <a:tabLst/>
              <a:defRPr/>
            </a:pPr>
            <a:r>
              <a:rPr kumimoji="0" lang="zh-CN" altLang="en-US" sz="2200" b="1" i="1" u="none" strike="noStrike" kern="0" cap="none" spc="0" normalizeH="0" baseline="0" noProof="0">
                <a:ln>
                  <a:noFill/>
                </a:ln>
                <a:solidFill>
                  <a:srgbClr val="3333CC"/>
                </a:solidFill>
                <a:effectLst/>
                <a:uLnTx/>
                <a:uFillTx/>
                <a:ea typeface="楷体_GB2312" pitchFamily="49" charset="-122"/>
              </a:rPr>
              <a:t>发送方：</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将用户数据由</a:t>
            </a:r>
            <a:r>
              <a:rPr kumimoji="0" lang="zh-CN" altLang="en-US" sz="2200" b="1" i="0" u="none" strike="noStrike" kern="0" cap="none" spc="0" normalizeH="0" baseline="0" noProof="0">
                <a:ln>
                  <a:noFill/>
                </a:ln>
                <a:solidFill>
                  <a:srgbClr val="FF0000"/>
                </a:solidFill>
                <a:effectLst/>
                <a:uLnTx/>
                <a:uFillTx/>
                <a:ea typeface="华文中宋" pitchFamily="2" charset="-122"/>
              </a:rPr>
              <a:t>高层向低层逐层传递</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，每经过一层，</a:t>
            </a:r>
            <a:r>
              <a:rPr kumimoji="0" lang="zh-CN" altLang="en-US" sz="2200" b="1" i="0" u="none" strike="noStrike" kern="0" cap="none" spc="0" normalizeH="0" baseline="0" noProof="0">
                <a:ln>
                  <a:noFill/>
                </a:ln>
                <a:solidFill>
                  <a:srgbClr val="FF0000"/>
                </a:solidFill>
                <a:effectLst/>
                <a:uLnTx/>
                <a:uFillTx/>
                <a:ea typeface="华文中宋" pitchFamily="2" charset="-122"/>
              </a:rPr>
              <a:t>加上该层的控制信息</a:t>
            </a:r>
            <a:r>
              <a:rPr kumimoji="0" lang="zh-CN" altLang="en-US" sz="2200" b="1" i="0" u="none" strike="noStrike" kern="0" cap="none" spc="0" normalizeH="0" baseline="0" noProof="0">
                <a:ln>
                  <a:noFill/>
                </a:ln>
                <a:solidFill>
                  <a:sysClr val="windowText" lastClr="000000"/>
                </a:solidFill>
                <a:effectLst/>
                <a:uLnTx/>
                <a:uFillTx/>
                <a:ea typeface="华文中宋" pitchFamily="2" charset="-122"/>
              </a:rPr>
              <a:t>，直到最低层（物理层），然后直接通过物理媒体传输到目的方。</a:t>
            </a:r>
            <a:r>
              <a:rPr kumimoji="0" lang="zh-CN" altLang="en-US" sz="2200" b="1" i="0" u="none" strike="noStrike" kern="0" cap="none" spc="0" normalizeH="0" baseline="0" noProof="0">
                <a:ln>
                  <a:noFill/>
                </a:ln>
                <a:solidFill>
                  <a:srgbClr val="FF0000"/>
                </a:solidFill>
                <a:effectLst/>
                <a:uLnTx/>
                <a:uFillTx/>
                <a:ea typeface="华文中宋" pitchFamily="2" charset="-122"/>
              </a:rPr>
              <a:t>（逐层封装）</a:t>
            </a:r>
          </a:p>
        </p:txBody>
      </p:sp>
      <p:sp>
        <p:nvSpPr>
          <p:cNvPr id="2" name="灯片编号占位符 1">
            <a:extLst>
              <a:ext uri="{FF2B5EF4-FFF2-40B4-BE49-F238E27FC236}">
                <a16:creationId xmlns:a16="http://schemas.microsoft.com/office/drawing/2014/main" id="{353FE3C8-540D-4F20-B67C-EA966FE228B3}"/>
              </a:ext>
            </a:extLst>
          </p:cNvPr>
          <p:cNvSpPr>
            <a:spLocks noGrp="1"/>
          </p:cNvSpPr>
          <p:nvPr>
            <p:ph type="sldNum" sz="quarter" idx="12"/>
          </p:nvPr>
        </p:nvSpPr>
        <p:spPr/>
        <p:txBody>
          <a:bodyPr/>
          <a:lstStyle/>
          <a:p>
            <a:pPr>
              <a:defRPr/>
            </a:pPr>
            <a:fld id="{1AAF2C16-F320-410B-BAE0-19C806763A7B}" type="slidenum">
              <a:rPr lang="zh-CN" altLang="en-US" smtClean="0"/>
              <a:pPr>
                <a:defRPr/>
              </a:pPr>
              <a:t>46</a:t>
            </a:fld>
            <a:endParaRPr lang="zh-CN" altLang="en-US"/>
          </a:p>
        </p:txBody>
      </p:sp>
    </p:spTree>
    <p:extLst>
      <p:ext uri="{BB962C8B-B14F-4D97-AF65-F5344CB8AC3E}">
        <p14:creationId xmlns:p14="http://schemas.microsoft.com/office/powerpoint/2010/main" val="1280593976"/>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59394" name="内容占位符 4">
            <a:extLst>
              <a:ext uri="{FF2B5EF4-FFF2-40B4-BE49-F238E27FC236}">
                <a16:creationId xmlns:a16="http://schemas.microsoft.com/office/drawing/2014/main" id="{C62109BC-A890-4501-A85C-0401E65BD11C}"/>
              </a:ext>
            </a:extLst>
          </p:cNvPr>
          <p:cNvSpPr>
            <a:spLocks noGrp="1"/>
          </p:cNvSpPr>
          <p:nvPr>
            <p:ph idx="1"/>
          </p:nvPr>
        </p:nvSpPr>
        <p:spPr bwMode="auto">
          <a:xfrm>
            <a:off x="354013" y="981075"/>
            <a:ext cx="8435975" cy="4679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zh-CN" altLang="en-US" sz="2400" dirty="0">
                <a:solidFill>
                  <a:srgbClr val="00B0F0"/>
                </a:solidFill>
                <a:ea typeface="宋体" panose="02010600030101010101" pitchFamily="2" charset="-122"/>
              </a:rPr>
              <a:t>习题：</a:t>
            </a:r>
            <a:endParaRPr lang="en-US" altLang="zh-CN" sz="2400" dirty="0">
              <a:solidFill>
                <a:srgbClr val="00B0F0"/>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b="0" dirty="0">
                <a:solidFill>
                  <a:schemeClr val="tx2"/>
                </a:solidFill>
                <a:ea typeface="宋体" panose="02010600030101010101" pitchFamily="2" charset="-122"/>
              </a:rPr>
              <a:t>1.</a:t>
            </a:r>
            <a:r>
              <a:rPr lang="zh-CN" altLang="en-US" sz="2000" b="0" dirty="0">
                <a:solidFill>
                  <a:schemeClr val="tx2"/>
                </a:solidFill>
                <a:ea typeface="宋体" panose="02010600030101010101" pitchFamily="2" charset="-122"/>
              </a:rPr>
              <a:t>为什么要对网络体系结构进行分层处理，有何益处。</a:t>
            </a:r>
            <a:endParaRPr lang="en-US" altLang="zh-CN" sz="2000" b="0" dirty="0">
              <a:solidFill>
                <a:schemeClr val="tx2"/>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b="0" dirty="0">
                <a:solidFill>
                  <a:schemeClr val="tx2"/>
                </a:solidFill>
                <a:ea typeface="宋体" panose="02010600030101010101" pitchFamily="2" charset="-122"/>
              </a:rPr>
              <a:t>2.</a:t>
            </a:r>
            <a:r>
              <a:rPr lang="zh-CN" altLang="en-US" sz="2000" b="0" dirty="0">
                <a:solidFill>
                  <a:schemeClr val="tx2"/>
                </a:solidFill>
                <a:ea typeface="宋体" panose="02010600030101010101" pitchFamily="2" charset="-122"/>
              </a:rPr>
              <a:t>比较</a:t>
            </a:r>
            <a:r>
              <a:rPr lang="en-US" altLang="zh-CN" sz="2000" b="0" dirty="0">
                <a:solidFill>
                  <a:schemeClr val="tx2"/>
                </a:solidFill>
                <a:ea typeface="宋体" panose="02010600030101010101" pitchFamily="2" charset="-122"/>
              </a:rPr>
              <a:t>TCP/IP</a:t>
            </a:r>
            <a:r>
              <a:rPr lang="zh-CN" altLang="en-US" sz="2000" b="0" dirty="0">
                <a:solidFill>
                  <a:schemeClr val="tx2"/>
                </a:solidFill>
                <a:ea typeface="宋体" panose="02010600030101010101" pitchFamily="2" charset="-122"/>
              </a:rPr>
              <a:t>和</a:t>
            </a:r>
            <a:r>
              <a:rPr lang="en-US" altLang="zh-CN" sz="2000" b="0" dirty="0">
                <a:solidFill>
                  <a:schemeClr val="tx2"/>
                </a:solidFill>
                <a:ea typeface="宋体" panose="02010600030101010101" pitchFamily="2" charset="-122"/>
              </a:rPr>
              <a:t>OSI</a:t>
            </a:r>
            <a:r>
              <a:rPr lang="zh-CN" altLang="en-US" sz="2000" b="0" dirty="0">
                <a:solidFill>
                  <a:schemeClr val="tx2"/>
                </a:solidFill>
                <a:ea typeface="宋体" panose="02010600030101010101" pitchFamily="2" charset="-122"/>
              </a:rPr>
              <a:t>体系结构，讨论它们的异同之处。</a:t>
            </a:r>
            <a:endParaRPr lang="en-US" altLang="zh-CN" sz="2000" b="0" dirty="0">
              <a:solidFill>
                <a:schemeClr val="tx2"/>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b="0" dirty="0">
                <a:solidFill>
                  <a:schemeClr val="tx2"/>
                </a:solidFill>
                <a:ea typeface="宋体" panose="02010600030101010101" pitchFamily="2" charset="-122"/>
              </a:rPr>
              <a:t>3.</a:t>
            </a:r>
            <a:r>
              <a:rPr lang="zh-CN" altLang="en-US" sz="2000" b="0" dirty="0">
                <a:solidFill>
                  <a:schemeClr val="tx2"/>
                </a:solidFill>
                <a:ea typeface="宋体" panose="02010600030101010101" pitchFamily="2" charset="-122"/>
              </a:rPr>
              <a:t>协议和服务有什么区别，有何关系？</a:t>
            </a:r>
            <a:endParaRPr lang="en-US" altLang="zh-CN" sz="2000" b="0" dirty="0">
              <a:solidFill>
                <a:schemeClr val="tx2"/>
              </a:solidFill>
              <a:ea typeface="宋体" panose="02010600030101010101" pitchFamily="2" charset="-122"/>
            </a:endParaRPr>
          </a:p>
          <a:p>
            <a:pPr eaLnBrk="1" hangingPunct="1">
              <a:lnSpc>
                <a:spcPct val="150000"/>
              </a:lnSpc>
              <a:buFont typeface="Wingdings 2" panose="05020102010507070707" pitchFamily="18" charset="2"/>
              <a:buNone/>
            </a:pPr>
            <a:r>
              <a:rPr lang="en-US" altLang="zh-CN" sz="2000" b="0" dirty="0">
                <a:solidFill>
                  <a:schemeClr val="tx2"/>
                </a:solidFill>
                <a:ea typeface="宋体" panose="02010600030101010101" pitchFamily="2" charset="-122"/>
              </a:rPr>
              <a:t>4.</a:t>
            </a:r>
            <a:r>
              <a:rPr lang="zh-CN" altLang="en-US" sz="2000" b="0" dirty="0">
                <a:solidFill>
                  <a:schemeClr val="tx2"/>
                </a:solidFill>
                <a:ea typeface="宋体" panose="02010600030101010101" pitchFamily="2" charset="-122"/>
              </a:rPr>
              <a:t>在一个</a:t>
            </a:r>
            <a:r>
              <a:rPr lang="en-US" altLang="zh-CN" sz="2000" b="0" dirty="0">
                <a:solidFill>
                  <a:schemeClr val="tx2"/>
                </a:solidFill>
                <a:ea typeface="宋体" panose="02010600030101010101" pitchFamily="2" charset="-122"/>
              </a:rPr>
              <a:t>n</a:t>
            </a:r>
            <a:r>
              <a:rPr lang="zh-CN" altLang="en-US" sz="2000" b="0" dirty="0">
                <a:solidFill>
                  <a:schemeClr val="tx2"/>
                </a:solidFill>
                <a:ea typeface="宋体" panose="02010600030101010101" pitchFamily="2" charset="-122"/>
              </a:rPr>
              <a:t>层的层次网络体系结构中，每层协议分别要加上长度为</a:t>
            </a:r>
            <a:r>
              <a:rPr lang="en-US" altLang="zh-CN" sz="2000" b="0" dirty="0">
                <a:solidFill>
                  <a:schemeClr val="tx2"/>
                </a:solidFill>
                <a:ea typeface="宋体" panose="02010600030101010101" pitchFamily="2" charset="-122"/>
              </a:rPr>
              <a:t>H</a:t>
            </a:r>
            <a:r>
              <a:rPr lang="zh-CN" altLang="en-US" sz="2000" b="0" dirty="0">
                <a:solidFill>
                  <a:schemeClr val="tx2"/>
                </a:solidFill>
                <a:ea typeface="宋体" panose="02010600030101010101" pitchFamily="2" charset="-122"/>
              </a:rPr>
              <a:t>字节的报头。如果某应用进程的数据长度为</a:t>
            </a:r>
            <a:r>
              <a:rPr lang="en-US" altLang="zh-CN" sz="2000" b="0" dirty="0">
                <a:solidFill>
                  <a:schemeClr val="tx2"/>
                </a:solidFill>
                <a:ea typeface="宋体" panose="02010600030101010101" pitchFamily="2" charset="-122"/>
              </a:rPr>
              <a:t>D</a:t>
            </a:r>
            <a:r>
              <a:rPr lang="zh-CN" altLang="en-US" sz="2000" b="0" dirty="0">
                <a:solidFill>
                  <a:schemeClr val="tx2"/>
                </a:solidFill>
                <a:ea typeface="宋体" panose="02010600030101010101" pitchFamily="2" charset="-122"/>
              </a:rPr>
              <a:t>字节，则在物理传输介质的带宽中有多大比例是用来传输有效应用数据？</a:t>
            </a:r>
            <a:endParaRPr lang="en-US" altLang="zh-CN" sz="2000" b="0" dirty="0">
              <a:solidFill>
                <a:schemeClr val="tx2"/>
              </a:solidFill>
              <a:ea typeface="宋体" panose="02010600030101010101" pitchFamily="2" charset="-122"/>
            </a:endParaRPr>
          </a:p>
        </p:txBody>
      </p:sp>
      <p:sp>
        <p:nvSpPr>
          <p:cNvPr id="59395" name="Rectangle 2">
            <a:extLst>
              <a:ext uri="{FF2B5EF4-FFF2-40B4-BE49-F238E27FC236}">
                <a16:creationId xmlns:a16="http://schemas.microsoft.com/office/drawing/2014/main" id="{FA238EB1-D63C-44E9-8756-0E5FCE76A7F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59396" name="Rectangle 4">
            <a:extLst>
              <a:ext uri="{FF2B5EF4-FFF2-40B4-BE49-F238E27FC236}">
                <a16:creationId xmlns:a16="http://schemas.microsoft.com/office/drawing/2014/main" id="{039F5E76-2960-485E-B333-E4272FED59F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59397" name="Rectangle 4">
            <a:extLst>
              <a:ext uri="{FF2B5EF4-FFF2-40B4-BE49-F238E27FC236}">
                <a16:creationId xmlns:a16="http://schemas.microsoft.com/office/drawing/2014/main" id="{B3790827-2A39-4B51-B20F-C1D4D8368FE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59398" name="Rectangle 2">
            <a:extLst>
              <a:ext uri="{FF2B5EF4-FFF2-40B4-BE49-F238E27FC236}">
                <a16:creationId xmlns:a16="http://schemas.microsoft.com/office/drawing/2014/main" id="{5563598B-597C-4EBA-81A0-211876750D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59399" name="Rectangle 4">
            <a:extLst>
              <a:ext uri="{FF2B5EF4-FFF2-40B4-BE49-F238E27FC236}">
                <a16:creationId xmlns:a16="http://schemas.microsoft.com/office/drawing/2014/main" id="{B6F0FBFA-8520-4BA9-A6BE-978C285E843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59400" name="Rectangle 2">
            <a:extLst>
              <a:ext uri="{FF2B5EF4-FFF2-40B4-BE49-F238E27FC236}">
                <a16:creationId xmlns:a16="http://schemas.microsoft.com/office/drawing/2014/main" id="{68266EEF-BB94-4D80-8B80-36DCB6F8DF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59401" name="Rectangle 4">
            <a:extLst>
              <a:ext uri="{FF2B5EF4-FFF2-40B4-BE49-F238E27FC236}">
                <a16:creationId xmlns:a16="http://schemas.microsoft.com/office/drawing/2014/main" id="{59B3425F-692A-4C70-AAAA-058DA12798F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59402" name="Rectangle 4">
            <a:extLst>
              <a:ext uri="{FF2B5EF4-FFF2-40B4-BE49-F238E27FC236}">
                <a16:creationId xmlns:a16="http://schemas.microsoft.com/office/drawing/2014/main" id="{A24E7926-7A92-4E36-A379-0969696DB7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59403" name="Rectangle 2">
            <a:extLst>
              <a:ext uri="{FF2B5EF4-FFF2-40B4-BE49-F238E27FC236}">
                <a16:creationId xmlns:a16="http://schemas.microsoft.com/office/drawing/2014/main" id="{6082C6FA-AB20-4972-91F7-25319303C8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 name="灯片编号占位符 1">
            <a:extLst>
              <a:ext uri="{FF2B5EF4-FFF2-40B4-BE49-F238E27FC236}">
                <a16:creationId xmlns:a16="http://schemas.microsoft.com/office/drawing/2014/main" id="{807FD8E4-862D-4CD7-8B58-61CFCEF4C1CA}"/>
              </a:ext>
            </a:extLst>
          </p:cNvPr>
          <p:cNvSpPr>
            <a:spLocks noGrp="1"/>
          </p:cNvSpPr>
          <p:nvPr>
            <p:ph type="sldNum" sz="quarter" idx="12"/>
          </p:nvPr>
        </p:nvSpPr>
        <p:spPr/>
        <p:txBody>
          <a:bodyPr/>
          <a:lstStyle/>
          <a:p>
            <a:pPr>
              <a:defRPr/>
            </a:pPr>
            <a:fld id="{1AAF2C16-F320-410B-BAE0-19C806763A7B}" type="slidenum">
              <a:rPr lang="zh-CN" altLang="en-US" smtClean="0"/>
              <a:pPr>
                <a:defRPr/>
              </a:pPr>
              <a:t>47</a:t>
            </a:fld>
            <a:endParaRPr lang="zh-CN" altLang="en-US"/>
          </a:p>
        </p:txBody>
      </p:sp>
    </p:spTree>
  </p:cSld>
  <p:clrMapOvr>
    <a:overrideClrMapping bg1="lt1" tx1="dk1" bg2="lt2" tx2="dk2" accent1="accent1" accent2="accent2" accent3="accent3" accent4="accent4" accent5="accent5" accent6="accent6" hlink="hlink" folHlink="folHlink"/>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4">
            <a:extLst>
              <a:ext uri="{FF2B5EF4-FFF2-40B4-BE49-F238E27FC236}">
                <a16:creationId xmlns:a16="http://schemas.microsoft.com/office/drawing/2014/main" id="{0E10EA90-B4E3-47A9-A696-F37CB07BFE95}"/>
              </a:ext>
            </a:extLst>
          </p:cNvPr>
          <p:cNvSpPr>
            <a:spLocks noGrp="1"/>
          </p:cNvSpPr>
          <p:nvPr>
            <p:ph idx="1"/>
          </p:nvPr>
        </p:nvSpPr>
        <p:spPr bwMode="auto">
          <a:xfrm>
            <a:off x="250825" y="1123950"/>
            <a:ext cx="8435975" cy="1368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a:solidFill>
                  <a:srgbClr val="00B0F0"/>
                </a:solidFill>
                <a:ea typeface="宋体" panose="02010600030101010101" pitchFamily="2" charset="-122"/>
              </a:rPr>
              <a:t>1.1  </a:t>
            </a:r>
            <a:r>
              <a:rPr lang="zh-CN" altLang="en-US">
                <a:solidFill>
                  <a:srgbClr val="00B0F0"/>
                </a:solidFill>
                <a:ea typeface="宋体" panose="02010600030101010101" pitchFamily="2" charset="-122"/>
              </a:rPr>
              <a:t>计算机网络的产生与发展</a:t>
            </a:r>
            <a:endParaRPr lang="en-US" altLang="zh-CN" sz="2400">
              <a:solidFill>
                <a:srgbClr val="00B0F0"/>
              </a:solidFill>
              <a:latin typeface="仿宋" panose="02010609060101010101" pitchFamily="49" charset="-122"/>
              <a:ea typeface="仿宋" panose="02010609060101010101" pitchFamily="49" charset="-122"/>
            </a:endParaRPr>
          </a:p>
          <a:p>
            <a:pPr eaLnBrk="1" hangingPunct="1">
              <a:buFont typeface="Wingdings 2" panose="05020102010507070707" pitchFamily="18" charset="2"/>
              <a:buNone/>
            </a:pPr>
            <a:r>
              <a:rPr lang="en-US" altLang="zh-CN" sz="2600">
                <a:solidFill>
                  <a:srgbClr val="00B0F0"/>
                </a:solidFill>
                <a:latin typeface="仿宋" panose="02010609060101010101" pitchFamily="49" charset="-122"/>
                <a:ea typeface="仿宋" panose="02010609060101010101" pitchFamily="49" charset="-122"/>
              </a:rPr>
              <a:t>2.</a:t>
            </a:r>
            <a:r>
              <a:rPr lang="zh-CN" altLang="en-US" sz="2600">
                <a:solidFill>
                  <a:srgbClr val="00B0F0"/>
                </a:solidFill>
                <a:latin typeface="仿宋" panose="02010609060101010101" pitchFamily="49" charset="-122"/>
                <a:ea typeface="仿宋" panose="02010609060101010101" pitchFamily="49" charset="-122"/>
              </a:rPr>
              <a:t>用前端处理机实现的联机系统</a:t>
            </a:r>
            <a:endParaRPr lang="en-US" altLang="zh-CN" sz="2600">
              <a:solidFill>
                <a:srgbClr val="00B0F0"/>
              </a:solidFill>
              <a:latin typeface="仿宋" panose="02010609060101010101" pitchFamily="49" charset="-122"/>
              <a:ea typeface="仿宋" panose="02010609060101010101" pitchFamily="49" charset="-122"/>
            </a:endParaRPr>
          </a:p>
        </p:txBody>
      </p:sp>
      <p:sp>
        <p:nvSpPr>
          <p:cNvPr id="7171" name="Rectangle 2">
            <a:extLst>
              <a:ext uri="{FF2B5EF4-FFF2-40B4-BE49-F238E27FC236}">
                <a16:creationId xmlns:a16="http://schemas.microsoft.com/office/drawing/2014/main" id="{2709AF90-30B4-48D0-9328-30CB30FA967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7172" name="Rectangle 4">
            <a:extLst>
              <a:ext uri="{FF2B5EF4-FFF2-40B4-BE49-F238E27FC236}">
                <a16:creationId xmlns:a16="http://schemas.microsoft.com/office/drawing/2014/main" id="{78CDDB3B-566B-417C-BA8B-5745E96C9CC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7173" name="Object 3">
            <a:extLst>
              <a:ext uri="{FF2B5EF4-FFF2-40B4-BE49-F238E27FC236}">
                <a16:creationId xmlns:a16="http://schemas.microsoft.com/office/drawing/2014/main" id="{F5E8E283-1659-4425-9B02-8AB8EA668BDE}"/>
              </a:ext>
            </a:extLst>
          </p:cNvPr>
          <p:cNvGraphicFramePr>
            <a:graphicFrameLocks noChangeAspect="1"/>
          </p:cNvGraphicFramePr>
          <p:nvPr/>
        </p:nvGraphicFramePr>
        <p:xfrm>
          <a:off x="315913" y="2708275"/>
          <a:ext cx="8577262" cy="3529013"/>
        </p:xfrm>
        <a:graphic>
          <a:graphicData uri="http://schemas.openxmlformats.org/presentationml/2006/ole">
            <mc:AlternateContent xmlns:mc="http://schemas.openxmlformats.org/markup-compatibility/2006">
              <mc:Choice xmlns:v="urn:schemas-microsoft-com:vml" Requires="v">
                <p:oleObj name="Visio" r:id="rId3" imgW="5283775" imgH="1998710" progId="Visio.Drawing.11">
                  <p:embed/>
                </p:oleObj>
              </mc:Choice>
              <mc:Fallback>
                <p:oleObj name="Visio" r:id="rId3" imgW="5283775" imgH="1998710" progId="Visio.Drawing.11">
                  <p:embed/>
                  <p:pic>
                    <p:nvPicPr>
                      <p:cNvPr id="0"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3" y="2708275"/>
                        <a:ext cx="8577262" cy="352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a:extLst>
              <a:ext uri="{FF2B5EF4-FFF2-40B4-BE49-F238E27FC236}">
                <a16:creationId xmlns:a16="http://schemas.microsoft.com/office/drawing/2014/main" id="{246FCC83-74A1-4CA1-A5A4-1264B2CA39D9}"/>
              </a:ext>
            </a:extLst>
          </p:cNvPr>
          <p:cNvSpPr>
            <a:spLocks noGrp="1"/>
          </p:cNvSpPr>
          <p:nvPr>
            <p:ph type="sldNum" sz="quarter" idx="12"/>
          </p:nvPr>
        </p:nvSpPr>
        <p:spPr/>
        <p:txBody>
          <a:bodyPr/>
          <a:lstStyle/>
          <a:p>
            <a:pPr>
              <a:defRPr/>
            </a:pPr>
            <a:fld id="{1AAF2C16-F320-410B-BAE0-19C806763A7B}" type="slidenum">
              <a:rPr lang="zh-CN" altLang="en-US" smtClean="0"/>
              <a:pPr>
                <a:defRPr/>
              </a:pPr>
              <a:t>5</a:t>
            </a:fld>
            <a:endParaRPr lang="zh-CN" altLang="en-US"/>
          </a:p>
        </p:txBody>
      </p:sp>
    </p:spTree>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4">
            <a:extLst>
              <a:ext uri="{FF2B5EF4-FFF2-40B4-BE49-F238E27FC236}">
                <a16:creationId xmlns:a16="http://schemas.microsoft.com/office/drawing/2014/main" id="{E8903A76-2406-4772-A823-9A853B9D5190}"/>
              </a:ext>
            </a:extLst>
          </p:cNvPr>
          <p:cNvSpPr>
            <a:spLocks noGrp="1"/>
          </p:cNvSpPr>
          <p:nvPr>
            <p:ph idx="1"/>
          </p:nvPr>
        </p:nvSpPr>
        <p:spPr bwMode="auto">
          <a:xfrm>
            <a:off x="250825" y="981075"/>
            <a:ext cx="8435975" cy="1368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dirty="0">
                <a:solidFill>
                  <a:srgbClr val="00B0F0"/>
                </a:solidFill>
                <a:ea typeface="宋体" panose="02010600030101010101" pitchFamily="2" charset="-122"/>
              </a:rPr>
              <a:t>1.1  </a:t>
            </a:r>
            <a:r>
              <a:rPr lang="zh-CN" altLang="en-US" dirty="0">
                <a:solidFill>
                  <a:srgbClr val="00B0F0"/>
                </a:solidFill>
                <a:ea typeface="宋体" panose="02010600030101010101" pitchFamily="2" charset="-122"/>
              </a:rPr>
              <a:t>计算机网络的产生与发展</a:t>
            </a:r>
            <a:endParaRPr lang="en-US" altLang="zh-CN" sz="2400" dirty="0">
              <a:solidFill>
                <a:srgbClr val="00B0F0"/>
              </a:solidFill>
              <a:latin typeface="仿宋" panose="02010609060101010101" pitchFamily="49" charset="-122"/>
              <a:ea typeface="仿宋" panose="02010609060101010101" pitchFamily="49" charset="-122"/>
            </a:endParaRPr>
          </a:p>
          <a:p>
            <a:pPr eaLnBrk="1" hangingPunct="1">
              <a:buFont typeface="Wingdings 2" panose="05020102010507070707" pitchFamily="18" charset="2"/>
              <a:buNone/>
            </a:pPr>
            <a:r>
              <a:rPr lang="en-US" altLang="zh-CN" sz="2600" dirty="0">
                <a:solidFill>
                  <a:srgbClr val="00B0F0"/>
                </a:solidFill>
                <a:latin typeface="仿宋" panose="02010609060101010101" pitchFamily="49" charset="-122"/>
                <a:ea typeface="仿宋" panose="02010609060101010101" pitchFamily="49" charset="-122"/>
              </a:rPr>
              <a:t>3. </a:t>
            </a:r>
            <a:r>
              <a:rPr lang="zh-CN" altLang="en-US" sz="2600" dirty="0">
                <a:solidFill>
                  <a:srgbClr val="00B0F0"/>
                </a:solidFill>
                <a:latin typeface="仿宋" panose="02010609060101010101" pitchFamily="49" charset="-122"/>
                <a:ea typeface="仿宋" panose="02010609060101010101" pitchFamily="49" charset="-122"/>
              </a:rPr>
              <a:t>以单个主机为中心演变到以通信子网为中心</a:t>
            </a:r>
            <a:endParaRPr lang="en-US" altLang="zh-CN" sz="2200" dirty="0">
              <a:solidFill>
                <a:srgbClr val="00B0F0"/>
              </a:solidFill>
              <a:latin typeface="仿宋" panose="02010609060101010101" pitchFamily="49" charset="-122"/>
              <a:ea typeface="仿宋" panose="02010609060101010101" pitchFamily="49" charset="-122"/>
            </a:endParaRPr>
          </a:p>
        </p:txBody>
      </p:sp>
      <p:sp>
        <p:nvSpPr>
          <p:cNvPr id="9219" name="Rectangle 2">
            <a:extLst>
              <a:ext uri="{FF2B5EF4-FFF2-40B4-BE49-F238E27FC236}">
                <a16:creationId xmlns:a16="http://schemas.microsoft.com/office/drawing/2014/main" id="{94491BFC-B5C5-4F2C-A048-D25FB7D0135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9220" name="Rectangle 4">
            <a:extLst>
              <a:ext uri="{FF2B5EF4-FFF2-40B4-BE49-F238E27FC236}">
                <a16:creationId xmlns:a16="http://schemas.microsoft.com/office/drawing/2014/main" id="{1B7BB264-C12F-48C8-8EB9-F0AFCCF14B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9221" name="Rectangle 4">
            <a:extLst>
              <a:ext uri="{FF2B5EF4-FFF2-40B4-BE49-F238E27FC236}">
                <a16:creationId xmlns:a16="http://schemas.microsoft.com/office/drawing/2014/main" id="{7DE043CF-866E-471D-AFCE-A30F7EDA6E0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9222" name="Object 3">
            <a:extLst>
              <a:ext uri="{FF2B5EF4-FFF2-40B4-BE49-F238E27FC236}">
                <a16:creationId xmlns:a16="http://schemas.microsoft.com/office/drawing/2014/main" id="{3D2556F9-669D-4C0A-A3A1-5CD8169195DD}"/>
              </a:ext>
            </a:extLst>
          </p:cNvPr>
          <p:cNvGraphicFramePr>
            <a:graphicFrameLocks noChangeAspect="1"/>
          </p:cNvGraphicFramePr>
          <p:nvPr/>
        </p:nvGraphicFramePr>
        <p:xfrm>
          <a:off x="250825" y="2579688"/>
          <a:ext cx="8642350" cy="4162425"/>
        </p:xfrm>
        <a:graphic>
          <a:graphicData uri="http://schemas.openxmlformats.org/presentationml/2006/ole">
            <mc:AlternateContent xmlns:mc="http://schemas.openxmlformats.org/markup-compatibility/2006">
              <mc:Choice xmlns:v="urn:schemas-microsoft-com:vml" Requires="v">
                <p:oleObj name="Visio" r:id="rId3" imgW="5118266" imgH="2462611" progId="Visio.Drawing.11">
                  <p:embed/>
                </p:oleObj>
              </mc:Choice>
              <mc:Fallback>
                <p:oleObj name="Visio" r:id="rId3" imgW="5118266" imgH="2462611" progId="Visio.Drawing.11">
                  <p:embed/>
                  <p:pic>
                    <p:nvPicPr>
                      <p:cNvPr id="0"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579688"/>
                        <a:ext cx="8642350" cy="416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a:extLst>
              <a:ext uri="{FF2B5EF4-FFF2-40B4-BE49-F238E27FC236}">
                <a16:creationId xmlns:a16="http://schemas.microsoft.com/office/drawing/2014/main" id="{C9016F33-89D6-4B0B-800F-6DA8EA0D085D}"/>
              </a:ext>
            </a:extLst>
          </p:cNvPr>
          <p:cNvSpPr>
            <a:spLocks noGrp="1"/>
          </p:cNvSpPr>
          <p:nvPr>
            <p:ph type="sldNum" sz="quarter" idx="12"/>
          </p:nvPr>
        </p:nvSpPr>
        <p:spPr/>
        <p:txBody>
          <a:bodyPr/>
          <a:lstStyle/>
          <a:p>
            <a:pPr>
              <a:defRPr/>
            </a:pPr>
            <a:fld id="{1AAF2C16-F320-410B-BAE0-19C806763A7B}" type="slidenum">
              <a:rPr lang="zh-CN" altLang="en-US" smtClean="0"/>
              <a:pPr>
                <a:defRPr/>
              </a:pPr>
              <a:t>6</a:t>
            </a:fld>
            <a:endParaRPr lang="zh-CN" altLang="en-US"/>
          </a:p>
        </p:txBody>
      </p:sp>
    </p:spTree>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500034" y="2266976"/>
            <a:ext cx="7772400" cy="2019280"/>
          </a:xfrm>
        </p:spPr>
        <p:txBody>
          <a:bodyPr/>
          <a:lstStyle/>
          <a:p>
            <a:pPr>
              <a:lnSpc>
                <a:spcPct val="115000"/>
              </a:lnSpc>
              <a:buClr>
                <a:srgbClr val="4D4D4D"/>
              </a:buClr>
            </a:pPr>
            <a:r>
              <a:rPr lang="zh-CN" altLang="en-US" sz="2400" b="1" dirty="0">
                <a:solidFill>
                  <a:schemeClr val="accent2"/>
                </a:solidFill>
                <a:latin typeface="楷体_GB2312" pitchFamily="49" charset="-122"/>
                <a:ea typeface="楷体_GB2312" pitchFamily="49" charset="-122"/>
                <a:hlinkClick r:id="" action="ppaction://noaction"/>
              </a:rPr>
              <a:t>电路交换</a:t>
            </a:r>
            <a:r>
              <a:rPr lang="zh-CN" altLang="en-US" sz="2400" b="1" dirty="0">
                <a:solidFill>
                  <a:schemeClr val="accent2"/>
                </a:solidFill>
                <a:latin typeface="楷体_GB2312" pitchFamily="49" charset="-122"/>
                <a:ea typeface="楷体_GB2312" pitchFamily="49" charset="-122"/>
              </a:rPr>
              <a:t> </a:t>
            </a:r>
            <a:r>
              <a:rPr lang="en-US" altLang="zh-CN" sz="2400" b="1" dirty="0">
                <a:solidFill>
                  <a:schemeClr val="accent2"/>
                </a:solidFill>
                <a:ea typeface="楷体_GB2312" pitchFamily="49" charset="-122"/>
              </a:rPr>
              <a:t>(circuit switching)</a:t>
            </a:r>
            <a:endParaRPr lang="en-US" altLang="zh-CN" sz="2400" b="1" dirty="0">
              <a:solidFill>
                <a:srgbClr val="FF0000"/>
              </a:solidFill>
            </a:endParaRPr>
          </a:p>
          <a:p>
            <a:pPr lvl="1">
              <a:lnSpc>
                <a:spcPct val="115000"/>
              </a:lnSpc>
            </a:pPr>
            <a:r>
              <a:rPr lang="zh-CN" altLang="en-US" b="1" dirty="0">
                <a:solidFill>
                  <a:srgbClr val="FF0000"/>
                </a:solidFill>
                <a:ea typeface="华文中宋" pitchFamily="2" charset="-122"/>
              </a:rPr>
              <a:t>预留端到端资源：</a:t>
            </a:r>
            <a:r>
              <a:rPr lang="zh-CN" altLang="en-US" b="1" dirty="0">
                <a:ea typeface="华文中宋" pitchFamily="2" charset="-122"/>
              </a:rPr>
              <a:t>端系统之间通信路径上所需要的资源 </a:t>
            </a:r>
            <a:r>
              <a:rPr lang="en-US" altLang="zh-CN" b="1" dirty="0">
                <a:ea typeface="华文中宋" pitchFamily="2" charset="-122"/>
              </a:rPr>
              <a:t>(</a:t>
            </a:r>
            <a:r>
              <a:rPr lang="zh-CN" altLang="en-US" b="1" dirty="0">
                <a:ea typeface="华文中宋" pitchFamily="2" charset="-122"/>
              </a:rPr>
              <a:t>缓存，链路带宽</a:t>
            </a:r>
            <a:r>
              <a:rPr lang="en-US" altLang="zh-CN" b="1" dirty="0">
                <a:ea typeface="华文中宋" pitchFamily="2" charset="-122"/>
              </a:rPr>
              <a:t>)</a:t>
            </a:r>
            <a:r>
              <a:rPr lang="zh-CN" altLang="en-US" b="1" dirty="0">
                <a:ea typeface="华文中宋" pitchFamily="2" charset="-122"/>
              </a:rPr>
              <a:t>。建立连接。</a:t>
            </a:r>
          </a:p>
          <a:p>
            <a:pPr lvl="1">
              <a:lnSpc>
                <a:spcPct val="115000"/>
              </a:lnSpc>
            </a:pPr>
            <a:r>
              <a:rPr lang="zh-CN" altLang="en-US" b="1" dirty="0">
                <a:ea typeface="华文中宋" pitchFamily="2" charset="-122"/>
              </a:rPr>
              <a:t>发送方</a:t>
            </a:r>
            <a:r>
              <a:rPr lang="zh-CN" altLang="en-US" b="1" dirty="0">
                <a:solidFill>
                  <a:srgbClr val="FF0000"/>
                </a:solidFill>
                <a:ea typeface="华文中宋" pitchFamily="2" charset="-122"/>
              </a:rPr>
              <a:t>以恒定速率</a:t>
            </a:r>
            <a:r>
              <a:rPr lang="zh-CN" altLang="en-US" b="1" dirty="0">
                <a:ea typeface="华文中宋" pitchFamily="2" charset="-122"/>
              </a:rPr>
              <a:t>向接收方</a:t>
            </a:r>
            <a:r>
              <a:rPr lang="zh-CN" altLang="en-US" b="1" dirty="0">
                <a:solidFill>
                  <a:srgbClr val="FF0000"/>
                </a:solidFill>
                <a:ea typeface="华文中宋" pitchFamily="2" charset="-122"/>
              </a:rPr>
              <a:t>传送数据</a:t>
            </a:r>
            <a:r>
              <a:rPr lang="zh-CN" altLang="en-US" b="1" dirty="0">
                <a:ea typeface="华文中宋" pitchFamily="2" charset="-122"/>
              </a:rPr>
              <a:t>。</a:t>
            </a:r>
          </a:p>
        </p:txBody>
      </p:sp>
      <p:sp>
        <p:nvSpPr>
          <p:cNvPr id="6" name="内容占位符 4">
            <a:extLst>
              <a:ext uri="{FF2B5EF4-FFF2-40B4-BE49-F238E27FC236}">
                <a16:creationId xmlns:a16="http://schemas.microsoft.com/office/drawing/2014/main" id="{E8903A76-2406-4772-A823-9A853B9D5190}"/>
              </a:ext>
            </a:extLst>
          </p:cNvPr>
          <p:cNvSpPr txBox="1">
            <a:spLocks/>
          </p:cNvSpPr>
          <p:nvPr/>
        </p:nvSpPr>
        <p:spPr bwMode="auto">
          <a:xfrm>
            <a:off x="250825" y="981075"/>
            <a:ext cx="8435975" cy="1368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chemeClr val="hlink"/>
              </a:buClr>
              <a:buSzTx/>
              <a:buFont typeface="Wingdings 2" panose="05020102010507070707" pitchFamily="18" charset="2"/>
              <a:buNone/>
              <a:tabLst/>
              <a:defRPr/>
            </a:pPr>
            <a:r>
              <a:rPr kumimoji="0" lang="en-US" altLang="zh-CN"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1.1  </a:t>
            </a:r>
            <a:r>
              <a:rPr kumimoji="0" lang="zh-CN" altLang="en-US"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计算机网络的产生与发展</a:t>
            </a:r>
            <a:endParaRPr kumimoji="0" lang="en-US" altLang="zh-CN" sz="24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None/>
              <a:tabLst/>
              <a:defRPr/>
            </a:pPr>
            <a:r>
              <a:rPr kumimoji="0" lang="en-US" altLang="zh-CN"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4. </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从电路交换到分组交换</a:t>
            </a:r>
            <a:endParaRPr kumimoji="0" lang="en-US" altLang="zh-CN" sz="22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p:txBody>
      </p:sp>
      <p:sp>
        <p:nvSpPr>
          <p:cNvPr id="15" name="矩形 14"/>
          <p:cNvSpPr/>
          <p:nvPr/>
        </p:nvSpPr>
        <p:spPr>
          <a:xfrm>
            <a:off x="2357422" y="6433268"/>
            <a:ext cx="4251485" cy="424732"/>
          </a:xfrm>
          <a:prstGeom prst="rect">
            <a:avLst/>
          </a:prstGeom>
        </p:spPr>
        <p:txBody>
          <a:bodyPr wrap="none">
            <a:spAutoFit/>
          </a:bodyPr>
          <a:lstStyle/>
          <a:p>
            <a:pPr marL="0" indent="0">
              <a:lnSpc>
                <a:spcPct val="120000"/>
              </a:lnSpc>
              <a:buFont typeface="Wingdings" pitchFamily="2" charset="2"/>
              <a:buNone/>
            </a:pPr>
            <a:r>
              <a:rPr lang="zh-CN" altLang="en-US" b="1" dirty="0">
                <a:solidFill>
                  <a:schemeClr val="accent2"/>
                </a:solidFill>
                <a:latin typeface="楷体_GB2312" pitchFamily="49" charset="-122"/>
                <a:ea typeface="楷体_GB2312" pitchFamily="49" charset="-122"/>
              </a:rPr>
              <a:t>通话过程：</a:t>
            </a:r>
            <a:r>
              <a:rPr lang="zh-CN" altLang="en-US" b="1" dirty="0">
                <a:latin typeface="华文中宋" pitchFamily="2" charset="-122"/>
                <a:ea typeface="华文中宋" pitchFamily="2" charset="-122"/>
              </a:rPr>
              <a:t>拨号 </a:t>
            </a:r>
            <a:r>
              <a:rPr lang="zh-CN" altLang="en-US" b="1" dirty="0">
                <a:latin typeface="华文中宋" pitchFamily="2" charset="-122"/>
                <a:ea typeface="华文中宋" pitchFamily="2" charset="-122"/>
                <a:sym typeface="Wingdings 3" pitchFamily="18" charset="2"/>
              </a:rPr>
              <a:t> </a:t>
            </a:r>
            <a:r>
              <a:rPr lang="zh-CN" altLang="en-US" b="1" dirty="0">
                <a:latin typeface="华文中宋" pitchFamily="2" charset="-122"/>
                <a:ea typeface="华文中宋" pitchFamily="2" charset="-122"/>
              </a:rPr>
              <a:t>接通 </a:t>
            </a:r>
            <a:r>
              <a:rPr lang="zh-CN" altLang="en-US" b="1" dirty="0">
                <a:latin typeface="华文中宋" pitchFamily="2" charset="-122"/>
                <a:ea typeface="华文中宋" pitchFamily="2" charset="-122"/>
                <a:sym typeface="Wingdings 3" pitchFamily="18" charset="2"/>
              </a:rPr>
              <a:t> </a:t>
            </a:r>
            <a:r>
              <a:rPr lang="zh-CN" altLang="en-US" b="1" dirty="0">
                <a:latin typeface="华文中宋" pitchFamily="2" charset="-122"/>
                <a:ea typeface="华文中宋" pitchFamily="2" charset="-122"/>
              </a:rPr>
              <a:t>通信 </a:t>
            </a:r>
            <a:r>
              <a:rPr lang="zh-CN" altLang="en-US" b="1" dirty="0">
                <a:latin typeface="华文中宋" pitchFamily="2" charset="-122"/>
                <a:ea typeface="华文中宋" pitchFamily="2" charset="-122"/>
                <a:sym typeface="Wingdings 3" pitchFamily="18" charset="2"/>
              </a:rPr>
              <a:t> </a:t>
            </a:r>
            <a:r>
              <a:rPr lang="zh-CN" altLang="en-US" b="1" dirty="0">
                <a:latin typeface="华文中宋" pitchFamily="2" charset="-122"/>
                <a:ea typeface="华文中宋" pitchFamily="2" charset="-122"/>
              </a:rPr>
              <a:t>挂机</a:t>
            </a:r>
          </a:p>
        </p:txBody>
      </p:sp>
      <p:graphicFrame>
        <p:nvGraphicFramePr>
          <p:cNvPr id="27" name="Object 7"/>
          <p:cNvGraphicFramePr>
            <a:graphicFrameLocks noChangeAspect="1"/>
          </p:cNvGraphicFramePr>
          <p:nvPr/>
        </p:nvGraphicFramePr>
        <p:xfrm>
          <a:off x="928662" y="4246584"/>
          <a:ext cx="7416800" cy="2254250"/>
        </p:xfrm>
        <a:graphic>
          <a:graphicData uri="http://schemas.openxmlformats.org/presentationml/2006/ole">
            <mc:AlternateContent xmlns:mc="http://schemas.openxmlformats.org/markup-compatibility/2006">
              <mc:Choice xmlns:v="urn:schemas-microsoft-com:vml" Requires="v">
                <p:oleObj name="演示文稿" r:id="rId3" imgW="27432000" imgH="20574000" progId="">
                  <p:embed/>
                </p:oleObj>
              </mc:Choice>
              <mc:Fallback>
                <p:oleObj name="演示文稿" r:id="rId3" imgW="27432000" imgH="20574000" progId="">
                  <p:embed/>
                  <p:pic>
                    <p:nvPicPr>
                      <p:cNvPr id="0" name="Picture 61"/>
                      <p:cNvPicPr>
                        <a:picLocks noChangeAspect="1" noChangeArrowheads="1"/>
                      </p:cNvPicPr>
                      <p:nvPr/>
                    </p:nvPicPr>
                    <p:blipFill>
                      <a:blip r:embed="rId4">
                        <a:extLst>
                          <a:ext uri="{28A0092B-C50C-407E-A947-70E740481C1C}">
                            <a14:useLocalDpi xmlns:a14="http://schemas.microsoft.com/office/drawing/2010/main" val="0"/>
                          </a:ext>
                        </a:extLst>
                      </a:blip>
                      <a:srcRect l="2361" t="11549" r="8461" b="53908"/>
                      <a:stretch>
                        <a:fillRect/>
                      </a:stretch>
                    </p:blipFill>
                    <p:spPr bwMode="auto">
                      <a:xfrm>
                        <a:off x="928662" y="4246584"/>
                        <a:ext cx="7416800" cy="225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a:extLst>
              <a:ext uri="{FF2B5EF4-FFF2-40B4-BE49-F238E27FC236}">
                <a16:creationId xmlns:a16="http://schemas.microsoft.com/office/drawing/2014/main" id="{DE8F7B3D-FBC3-48BD-9E41-F9262E100A54}"/>
              </a:ext>
            </a:extLst>
          </p:cNvPr>
          <p:cNvSpPr>
            <a:spLocks noGrp="1"/>
          </p:cNvSpPr>
          <p:nvPr>
            <p:ph type="sldNum" sz="quarter" idx="12"/>
          </p:nvPr>
        </p:nvSpPr>
        <p:spPr/>
        <p:txBody>
          <a:bodyPr/>
          <a:lstStyle/>
          <a:p>
            <a:pPr>
              <a:defRPr/>
            </a:pPr>
            <a:fld id="{1AAF2C16-F320-410B-BAE0-19C806763A7B}" type="slidenum">
              <a:rPr lang="zh-CN" altLang="en-US" smtClean="0"/>
              <a:pPr>
                <a:defRPr/>
              </a:pPr>
              <a:t>7</a:t>
            </a:fld>
            <a:endParaRPr lang="zh-CN"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500034" y="2266976"/>
            <a:ext cx="7772400" cy="2019280"/>
          </a:xfrm>
        </p:spPr>
        <p:txBody>
          <a:bodyPr/>
          <a:lstStyle/>
          <a:p>
            <a:pPr>
              <a:lnSpc>
                <a:spcPct val="115000"/>
              </a:lnSpc>
              <a:buClr>
                <a:srgbClr val="4D4D4D"/>
              </a:buClr>
            </a:pPr>
            <a:r>
              <a:rPr lang="zh-CN" altLang="en-US" sz="2400" b="1" dirty="0">
                <a:solidFill>
                  <a:schemeClr val="accent2"/>
                </a:solidFill>
                <a:latin typeface="楷体_GB2312" pitchFamily="49" charset="-122"/>
                <a:ea typeface="楷体_GB2312" pitchFamily="49" charset="-122"/>
                <a:hlinkClick r:id="" action="ppaction://noaction"/>
              </a:rPr>
              <a:t>电路交换</a:t>
            </a:r>
            <a:r>
              <a:rPr lang="zh-CN" altLang="en-US" sz="2400" b="1" dirty="0">
                <a:solidFill>
                  <a:schemeClr val="accent2"/>
                </a:solidFill>
                <a:latin typeface="楷体_GB2312" pitchFamily="49" charset="-122"/>
                <a:ea typeface="楷体_GB2312" pitchFamily="49" charset="-122"/>
              </a:rPr>
              <a:t> </a:t>
            </a:r>
            <a:r>
              <a:rPr lang="en-US" altLang="zh-CN" sz="2400" b="1" dirty="0">
                <a:solidFill>
                  <a:schemeClr val="accent2"/>
                </a:solidFill>
                <a:ea typeface="楷体_GB2312" pitchFamily="49" charset="-122"/>
              </a:rPr>
              <a:t>(circuit switching)</a:t>
            </a:r>
            <a:endParaRPr lang="en-US" altLang="zh-CN" sz="2400" b="1" dirty="0">
              <a:solidFill>
                <a:srgbClr val="FF0000"/>
              </a:solidFill>
            </a:endParaRPr>
          </a:p>
          <a:p>
            <a:pPr lvl="1">
              <a:lnSpc>
                <a:spcPct val="115000"/>
              </a:lnSpc>
            </a:pPr>
            <a:r>
              <a:rPr lang="zh-CN" altLang="en-US" b="1" dirty="0">
                <a:solidFill>
                  <a:srgbClr val="FF0000"/>
                </a:solidFill>
                <a:ea typeface="华文中宋" pitchFamily="2" charset="-122"/>
              </a:rPr>
              <a:t>预留端到端资源：</a:t>
            </a:r>
            <a:r>
              <a:rPr lang="zh-CN" altLang="en-US" b="1" dirty="0">
                <a:ea typeface="华文中宋" pitchFamily="2" charset="-122"/>
              </a:rPr>
              <a:t>端系统之间通信路径上所需要的资源 </a:t>
            </a:r>
            <a:r>
              <a:rPr lang="en-US" altLang="zh-CN" b="1" dirty="0">
                <a:ea typeface="华文中宋" pitchFamily="2" charset="-122"/>
              </a:rPr>
              <a:t>(</a:t>
            </a:r>
            <a:r>
              <a:rPr lang="zh-CN" altLang="en-US" b="1" dirty="0">
                <a:ea typeface="华文中宋" pitchFamily="2" charset="-122"/>
              </a:rPr>
              <a:t>缓存，链路带宽</a:t>
            </a:r>
            <a:r>
              <a:rPr lang="en-US" altLang="zh-CN" b="1" dirty="0">
                <a:ea typeface="华文中宋" pitchFamily="2" charset="-122"/>
              </a:rPr>
              <a:t>)</a:t>
            </a:r>
            <a:r>
              <a:rPr lang="zh-CN" altLang="en-US" b="1" dirty="0">
                <a:ea typeface="华文中宋" pitchFamily="2" charset="-122"/>
              </a:rPr>
              <a:t>。建立连接。</a:t>
            </a:r>
          </a:p>
          <a:p>
            <a:pPr lvl="1">
              <a:lnSpc>
                <a:spcPct val="115000"/>
              </a:lnSpc>
            </a:pPr>
            <a:r>
              <a:rPr lang="zh-CN" altLang="en-US" b="1" dirty="0">
                <a:ea typeface="华文中宋" pitchFamily="2" charset="-122"/>
              </a:rPr>
              <a:t>发送方</a:t>
            </a:r>
            <a:r>
              <a:rPr lang="zh-CN" altLang="en-US" b="1" dirty="0">
                <a:solidFill>
                  <a:srgbClr val="FF0000"/>
                </a:solidFill>
                <a:ea typeface="华文中宋" pitchFamily="2" charset="-122"/>
              </a:rPr>
              <a:t>以恒定速率</a:t>
            </a:r>
            <a:r>
              <a:rPr lang="zh-CN" altLang="en-US" b="1" dirty="0">
                <a:ea typeface="华文中宋" pitchFamily="2" charset="-122"/>
              </a:rPr>
              <a:t>向接收方</a:t>
            </a:r>
            <a:r>
              <a:rPr lang="zh-CN" altLang="en-US" b="1" dirty="0">
                <a:solidFill>
                  <a:srgbClr val="FF0000"/>
                </a:solidFill>
                <a:ea typeface="华文中宋" pitchFamily="2" charset="-122"/>
              </a:rPr>
              <a:t>传送数据</a:t>
            </a:r>
            <a:r>
              <a:rPr lang="zh-CN" altLang="en-US" b="1" dirty="0">
                <a:ea typeface="华文中宋" pitchFamily="2" charset="-122"/>
              </a:rPr>
              <a:t>。</a:t>
            </a:r>
          </a:p>
        </p:txBody>
      </p:sp>
      <p:sp>
        <p:nvSpPr>
          <p:cNvPr id="6" name="内容占位符 4">
            <a:extLst>
              <a:ext uri="{FF2B5EF4-FFF2-40B4-BE49-F238E27FC236}">
                <a16:creationId xmlns:a16="http://schemas.microsoft.com/office/drawing/2014/main" id="{E8903A76-2406-4772-A823-9A853B9D5190}"/>
              </a:ext>
            </a:extLst>
          </p:cNvPr>
          <p:cNvSpPr txBox="1">
            <a:spLocks/>
          </p:cNvSpPr>
          <p:nvPr/>
        </p:nvSpPr>
        <p:spPr bwMode="auto">
          <a:xfrm>
            <a:off x="250825" y="981075"/>
            <a:ext cx="8435975" cy="1368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chemeClr val="hlink"/>
              </a:buClr>
              <a:buSzTx/>
              <a:buFont typeface="Wingdings 2" panose="05020102010507070707" pitchFamily="18" charset="2"/>
              <a:buNone/>
              <a:tabLst/>
              <a:defRPr/>
            </a:pPr>
            <a:r>
              <a:rPr kumimoji="0" lang="en-US" altLang="zh-CN"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1.1  </a:t>
            </a:r>
            <a:r>
              <a:rPr kumimoji="0" lang="zh-CN" altLang="en-US"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计算机网络的产生与发展</a:t>
            </a:r>
            <a:endParaRPr kumimoji="0" lang="en-US" altLang="zh-CN" sz="24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None/>
              <a:tabLst/>
              <a:defRPr/>
            </a:pPr>
            <a:r>
              <a:rPr kumimoji="0" lang="en-US" altLang="zh-CN"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4. </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从电路交换到分组交换</a:t>
            </a:r>
            <a:endParaRPr kumimoji="0" lang="en-US" altLang="zh-CN" sz="22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p:txBody>
      </p:sp>
      <p:sp>
        <p:nvSpPr>
          <p:cNvPr id="15" name="矩形 14"/>
          <p:cNvSpPr/>
          <p:nvPr/>
        </p:nvSpPr>
        <p:spPr>
          <a:xfrm>
            <a:off x="2357422" y="6433268"/>
            <a:ext cx="4251485" cy="424732"/>
          </a:xfrm>
          <a:prstGeom prst="rect">
            <a:avLst/>
          </a:prstGeom>
        </p:spPr>
        <p:txBody>
          <a:bodyPr wrap="none">
            <a:spAutoFit/>
          </a:bodyPr>
          <a:lstStyle/>
          <a:p>
            <a:pPr marL="0" indent="0">
              <a:lnSpc>
                <a:spcPct val="120000"/>
              </a:lnSpc>
              <a:buFont typeface="Wingdings" pitchFamily="2" charset="2"/>
              <a:buNone/>
            </a:pPr>
            <a:r>
              <a:rPr lang="zh-CN" altLang="en-US" b="1" dirty="0">
                <a:solidFill>
                  <a:schemeClr val="accent2"/>
                </a:solidFill>
                <a:latin typeface="楷体_GB2312" pitchFamily="49" charset="-122"/>
                <a:ea typeface="楷体_GB2312" pitchFamily="49" charset="-122"/>
              </a:rPr>
              <a:t>通话过程：</a:t>
            </a:r>
            <a:r>
              <a:rPr lang="zh-CN" altLang="en-US" b="1" dirty="0">
                <a:latin typeface="华文中宋" pitchFamily="2" charset="-122"/>
                <a:ea typeface="华文中宋" pitchFamily="2" charset="-122"/>
              </a:rPr>
              <a:t>拨号 </a:t>
            </a:r>
            <a:r>
              <a:rPr lang="zh-CN" altLang="en-US" b="1" dirty="0">
                <a:latin typeface="华文中宋" pitchFamily="2" charset="-122"/>
                <a:ea typeface="华文中宋" pitchFamily="2" charset="-122"/>
                <a:sym typeface="Wingdings 3" pitchFamily="18" charset="2"/>
              </a:rPr>
              <a:t> </a:t>
            </a:r>
            <a:r>
              <a:rPr lang="zh-CN" altLang="en-US" b="1" dirty="0">
                <a:latin typeface="华文中宋" pitchFamily="2" charset="-122"/>
                <a:ea typeface="华文中宋" pitchFamily="2" charset="-122"/>
              </a:rPr>
              <a:t>接通 </a:t>
            </a:r>
            <a:r>
              <a:rPr lang="zh-CN" altLang="en-US" b="1" dirty="0">
                <a:latin typeface="华文中宋" pitchFamily="2" charset="-122"/>
                <a:ea typeface="华文中宋" pitchFamily="2" charset="-122"/>
                <a:sym typeface="Wingdings 3" pitchFamily="18" charset="2"/>
              </a:rPr>
              <a:t> </a:t>
            </a:r>
            <a:r>
              <a:rPr lang="zh-CN" altLang="en-US" b="1" dirty="0">
                <a:latin typeface="华文中宋" pitchFamily="2" charset="-122"/>
                <a:ea typeface="华文中宋" pitchFamily="2" charset="-122"/>
              </a:rPr>
              <a:t>通信 </a:t>
            </a:r>
            <a:r>
              <a:rPr lang="zh-CN" altLang="en-US" b="1" dirty="0">
                <a:latin typeface="华文中宋" pitchFamily="2" charset="-122"/>
                <a:ea typeface="华文中宋" pitchFamily="2" charset="-122"/>
                <a:sym typeface="Wingdings 3" pitchFamily="18" charset="2"/>
              </a:rPr>
              <a:t> </a:t>
            </a:r>
            <a:r>
              <a:rPr lang="zh-CN" altLang="en-US" b="1" dirty="0">
                <a:latin typeface="华文中宋" pitchFamily="2" charset="-122"/>
                <a:ea typeface="华文中宋" pitchFamily="2" charset="-122"/>
              </a:rPr>
              <a:t>挂机</a:t>
            </a:r>
          </a:p>
        </p:txBody>
      </p:sp>
      <p:graphicFrame>
        <p:nvGraphicFramePr>
          <p:cNvPr id="27" name="Object 7"/>
          <p:cNvGraphicFramePr>
            <a:graphicFrameLocks noChangeAspect="1"/>
          </p:cNvGraphicFramePr>
          <p:nvPr/>
        </p:nvGraphicFramePr>
        <p:xfrm>
          <a:off x="928662" y="4246584"/>
          <a:ext cx="7416800" cy="2254250"/>
        </p:xfrm>
        <a:graphic>
          <a:graphicData uri="http://schemas.openxmlformats.org/presentationml/2006/ole">
            <mc:AlternateContent xmlns:mc="http://schemas.openxmlformats.org/markup-compatibility/2006">
              <mc:Choice xmlns:v="urn:schemas-microsoft-com:vml" Requires="v">
                <p:oleObj name="演示文稿" r:id="rId3" imgW="27432000" imgH="20574000" progId="">
                  <p:embed/>
                </p:oleObj>
              </mc:Choice>
              <mc:Fallback>
                <p:oleObj name="演示文稿" r:id="rId3" imgW="27432000" imgH="20574000" progId="">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l="2361" t="11549" r="8461" b="53908"/>
                      <a:stretch>
                        <a:fillRect/>
                      </a:stretch>
                    </p:blipFill>
                    <p:spPr bwMode="auto">
                      <a:xfrm>
                        <a:off x="928662" y="4246584"/>
                        <a:ext cx="7416800" cy="225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Line 9"/>
          <p:cNvSpPr>
            <a:spLocks noChangeShapeType="1"/>
          </p:cNvSpPr>
          <p:nvPr/>
        </p:nvSpPr>
        <p:spPr bwMode="auto">
          <a:xfrm>
            <a:off x="2058962" y="5427684"/>
            <a:ext cx="673100" cy="266700"/>
          </a:xfrm>
          <a:prstGeom prst="line">
            <a:avLst/>
          </a:prstGeom>
          <a:noFill/>
          <a:ln w="38100">
            <a:solidFill>
              <a:srgbClr val="FF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Line 10"/>
          <p:cNvSpPr>
            <a:spLocks noChangeShapeType="1"/>
          </p:cNvSpPr>
          <p:nvPr/>
        </p:nvSpPr>
        <p:spPr bwMode="auto">
          <a:xfrm flipV="1">
            <a:off x="2732062" y="4818084"/>
            <a:ext cx="863600" cy="876300"/>
          </a:xfrm>
          <a:prstGeom prst="line">
            <a:avLst/>
          </a:prstGeom>
          <a:noFill/>
          <a:ln w="38100">
            <a:solidFill>
              <a:srgbClr val="FF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Line 11"/>
          <p:cNvSpPr>
            <a:spLocks noChangeShapeType="1"/>
          </p:cNvSpPr>
          <p:nvPr/>
        </p:nvSpPr>
        <p:spPr bwMode="auto">
          <a:xfrm>
            <a:off x="3595662" y="4818084"/>
            <a:ext cx="711200" cy="254000"/>
          </a:xfrm>
          <a:prstGeom prst="line">
            <a:avLst/>
          </a:prstGeom>
          <a:noFill/>
          <a:ln w="38100">
            <a:solidFill>
              <a:srgbClr val="FF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Line 14"/>
          <p:cNvSpPr>
            <a:spLocks noChangeShapeType="1"/>
          </p:cNvSpPr>
          <p:nvPr/>
        </p:nvSpPr>
        <p:spPr bwMode="auto">
          <a:xfrm>
            <a:off x="4306862" y="5072084"/>
            <a:ext cx="698500" cy="787400"/>
          </a:xfrm>
          <a:prstGeom prst="line">
            <a:avLst/>
          </a:prstGeom>
          <a:noFill/>
          <a:ln w="38100">
            <a:solidFill>
              <a:srgbClr val="FF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Line 15"/>
          <p:cNvSpPr>
            <a:spLocks noChangeShapeType="1"/>
          </p:cNvSpPr>
          <p:nvPr/>
        </p:nvSpPr>
        <p:spPr bwMode="auto">
          <a:xfrm>
            <a:off x="5005362" y="5859484"/>
            <a:ext cx="685800" cy="177800"/>
          </a:xfrm>
          <a:prstGeom prst="line">
            <a:avLst/>
          </a:prstGeom>
          <a:noFill/>
          <a:ln w="38100">
            <a:solidFill>
              <a:srgbClr val="FF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Line 16"/>
          <p:cNvSpPr>
            <a:spLocks noChangeShapeType="1"/>
          </p:cNvSpPr>
          <p:nvPr/>
        </p:nvSpPr>
        <p:spPr bwMode="auto">
          <a:xfrm flipV="1">
            <a:off x="5691162" y="5427684"/>
            <a:ext cx="736600" cy="609600"/>
          </a:xfrm>
          <a:prstGeom prst="line">
            <a:avLst/>
          </a:prstGeom>
          <a:noFill/>
          <a:ln w="38100">
            <a:solidFill>
              <a:srgbClr val="FF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Freeform 18"/>
          <p:cNvSpPr>
            <a:spLocks/>
          </p:cNvSpPr>
          <p:nvPr/>
        </p:nvSpPr>
        <p:spPr bwMode="auto">
          <a:xfrm>
            <a:off x="6427762" y="5427684"/>
            <a:ext cx="673100" cy="177800"/>
          </a:xfrm>
          <a:custGeom>
            <a:avLst/>
            <a:gdLst/>
            <a:ahLst/>
            <a:cxnLst>
              <a:cxn ang="0">
                <a:pos x="0" y="0"/>
              </a:cxn>
              <a:cxn ang="0">
                <a:pos x="424" y="112"/>
              </a:cxn>
            </a:cxnLst>
            <a:rect l="0" t="0" r="r" b="b"/>
            <a:pathLst>
              <a:path w="424" h="112">
                <a:moveTo>
                  <a:pt x="0" y="0"/>
                </a:moveTo>
                <a:lnTo>
                  <a:pt x="424" y="112"/>
                </a:lnTo>
              </a:path>
            </a:pathLst>
          </a:custGeom>
          <a:noFill/>
          <a:ln w="38100" cmpd="sng">
            <a:solidFill>
              <a:srgbClr val="FF0000"/>
            </a:solidFill>
            <a:round/>
            <a:headEnd type="none" w="med" len="me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TextBox 16"/>
          <p:cNvSpPr txBox="1"/>
          <p:nvPr/>
        </p:nvSpPr>
        <p:spPr>
          <a:xfrm>
            <a:off x="871566" y="1049990"/>
            <a:ext cx="7588866" cy="1200329"/>
          </a:xfrm>
          <a:prstGeom prst="rect">
            <a:avLst/>
          </a:prstGeom>
          <a:solidFill>
            <a:schemeClr val="accent2">
              <a:lumMod val="20000"/>
              <a:lumOff val="80000"/>
            </a:schemeClr>
          </a:solidFill>
        </p:spPr>
        <p:txBody>
          <a:bodyPr wrap="square" rtlCol="0">
            <a:spAutoFit/>
          </a:bodyPr>
          <a:lstStyle/>
          <a:p>
            <a:pPr marL="457200" indent="-457200">
              <a:buSzPct val="60000"/>
              <a:buFont typeface="Wingdings" panose="05000000000000000000" pitchFamily="2" charset="2"/>
              <a:buChar char="l"/>
            </a:pPr>
            <a:endParaRPr lang="en-US" altLang="zh-CN" sz="800" b="1" dirty="0">
              <a:solidFill>
                <a:srgbClr val="FF0000"/>
              </a:solidFill>
            </a:endParaRPr>
          </a:p>
          <a:p>
            <a:pPr marL="457200" indent="-457200">
              <a:buSzPct val="60000"/>
              <a:buFont typeface="Wingdings" panose="05000000000000000000" pitchFamily="2" charset="2"/>
              <a:buChar char="l"/>
            </a:pPr>
            <a:r>
              <a:rPr lang="zh-CN" altLang="en-US" sz="2800" b="1" dirty="0">
                <a:solidFill>
                  <a:srgbClr val="FF0000"/>
                </a:solidFill>
              </a:rPr>
              <a:t>资源浪费严重</a:t>
            </a:r>
            <a:endParaRPr lang="en-US" altLang="zh-CN" sz="2800" b="1" dirty="0">
              <a:solidFill>
                <a:srgbClr val="FF0000"/>
              </a:solidFill>
            </a:endParaRPr>
          </a:p>
          <a:p>
            <a:pPr marL="457200" indent="-457200">
              <a:buSzPct val="60000"/>
              <a:buFont typeface="Wingdings" panose="05000000000000000000" pitchFamily="2" charset="2"/>
              <a:buChar char="l"/>
            </a:pPr>
            <a:r>
              <a:rPr lang="zh-CN" altLang="en-US" sz="2800" b="1" dirty="0">
                <a:solidFill>
                  <a:srgbClr val="FF0000"/>
                </a:solidFill>
              </a:rPr>
              <a:t>与计算机网络流量突发性的特性不匹配</a:t>
            </a:r>
            <a:endParaRPr lang="en-US" altLang="zh-CN" sz="2800" b="1" dirty="0">
              <a:solidFill>
                <a:srgbClr val="FF0000"/>
              </a:solidFill>
            </a:endParaRPr>
          </a:p>
          <a:p>
            <a:endParaRPr lang="zh-CN" altLang="en-US" sz="800" b="1" dirty="0">
              <a:solidFill>
                <a:srgbClr val="FF0000"/>
              </a:solidFill>
            </a:endParaRPr>
          </a:p>
        </p:txBody>
      </p:sp>
      <p:sp>
        <p:nvSpPr>
          <p:cNvPr id="2" name="灯片编号占位符 1">
            <a:extLst>
              <a:ext uri="{FF2B5EF4-FFF2-40B4-BE49-F238E27FC236}">
                <a16:creationId xmlns:a16="http://schemas.microsoft.com/office/drawing/2014/main" id="{DE8F7B3D-FBC3-48BD-9E41-F9262E100A54}"/>
              </a:ext>
            </a:extLst>
          </p:cNvPr>
          <p:cNvSpPr>
            <a:spLocks noGrp="1"/>
          </p:cNvSpPr>
          <p:nvPr>
            <p:ph type="sldNum" sz="quarter" idx="12"/>
          </p:nvPr>
        </p:nvSpPr>
        <p:spPr/>
        <p:txBody>
          <a:bodyPr/>
          <a:lstStyle/>
          <a:p>
            <a:pPr>
              <a:defRPr/>
            </a:pPr>
            <a:fld id="{1AAF2C16-F320-410B-BAE0-19C806763A7B}" type="slidenum">
              <a:rPr lang="zh-CN" altLang="en-US" smtClean="0"/>
              <a:pPr>
                <a:defRPr/>
              </a:pPr>
              <a:t>8</a:t>
            </a:fld>
            <a:endParaRPr lang="zh-CN" altLang="en-US"/>
          </a:p>
        </p:txBody>
      </p:sp>
    </p:spTree>
    <p:extLst>
      <p:ext uri="{BB962C8B-B14F-4D97-AF65-F5344CB8AC3E}">
        <p14:creationId xmlns:p14="http://schemas.microsoft.com/office/powerpoint/2010/main" val="42639892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500034" y="2266976"/>
            <a:ext cx="7772400" cy="3233726"/>
          </a:xfrm>
        </p:spPr>
        <p:txBody>
          <a:bodyPr/>
          <a:lstStyle/>
          <a:p>
            <a:pPr>
              <a:lnSpc>
                <a:spcPct val="115000"/>
              </a:lnSpc>
              <a:buClr>
                <a:srgbClr val="4D4D4D"/>
              </a:buClr>
            </a:pPr>
            <a:r>
              <a:rPr lang="zh-CN" altLang="en-US" sz="2400" b="1" dirty="0">
                <a:solidFill>
                  <a:schemeClr val="accent2"/>
                </a:solidFill>
                <a:latin typeface="楷体_GB2312" pitchFamily="49" charset="-122"/>
                <a:ea typeface="楷体_GB2312" pitchFamily="49" charset="-122"/>
                <a:hlinkClick r:id="" action="ppaction://noaction"/>
              </a:rPr>
              <a:t>分组交换</a:t>
            </a:r>
            <a:r>
              <a:rPr lang="en-US" altLang="zh-CN" sz="2400" b="1" dirty="0">
                <a:solidFill>
                  <a:schemeClr val="accent2"/>
                </a:solidFill>
                <a:ea typeface="楷体_GB2312" pitchFamily="49" charset="-122"/>
              </a:rPr>
              <a:t>(packet switching)</a:t>
            </a:r>
          </a:p>
          <a:p>
            <a:pPr lvl="1">
              <a:lnSpc>
                <a:spcPct val="115000"/>
              </a:lnSpc>
            </a:pPr>
            <a:r>
              <a:rPr lang="zh-CN" altLang="en-US" b="1" dirty="0">
                <a:solidFill>
                  <a:srgbClr val="FF0000"/>
                </a:solidFill>
                <a:ea typeface="华文中宋" pitchFamily="2" charset="-122"/>
              </a:rPr>
              <a:t>不需要资源预留</a:t>
            </a:r>
            <a:endParaRPr lang="en-US" altLang="zh-CN" b="1" dirty="0">
              <a:latin typeface="华文中宋" pitchFamily="2" charset="-122"/>
              <a:ea typeface="华文中宋" pitchFamily="2" charset="-122"/>
            </a:endParaRPr>
          </a:p>
          <a:p>
            <a:pPr lvl="1">
              <a:lnSpc>
                <a:spcPct val="115000"/>
              </a:lnSpc>
            </a:pPr>
            <a:r>
              <a:rPr lang="zh-CN" altLang="en-US" b="1" dirty="0">
                <a:solidFill>
                  <a:srgbClr val="FF0000"/>
                </a:solidFill>
                <a:ea typeface="华文中宋" pitchFamily="2" charset="-122"/>
              </a:rPr>
              <a:t>按需使用资源，可能要排队等待：</a:t>
            </a:r>
            <a:r>
              <a:rPr lang="zh-CN" altLang="en-US" b="1" dirty="0">
                <a:ea typeface="华文中宋" pitchFamily="2" charset="-122"/>
              </a:rPr>
              <a:t>同时有其它分组发送。如，因特网。</a:t>
            </a:r>
            <a:endParaRPr lang="en-US" altLang="zh-CN" b="1" dirty="0">
              <a:ea typeface="华文中宋" pitchFamily="2" charset="-122"/>
            </a:endParaRPr>
          </a:p>
          <a:p>
            <a:pPr lvl="1">
              <a:lnSpc>
                <a:spcPct val="115000"/>
              </a:lnSpc>
            </a:pPr>
            <a:endParaRPr lang="en-US" altLang="zh-CN" b="1" dirty="0">
              <a:ea typeface="华文中宋" pitchFamily="2" charset="-122"/>
            </a:endParaRPr>
          </a:p>
          <a:p>
            <a:pPr lvl="1">
              <a:lnSpc>
                <a:spcPct val="115000"/>
              </a:lnSpc>
            </a:pPr>
            <a:r>
              <a:rPr lang="zh-CN" altLang="en-US" b="1" dirty="0">
                <a:ea typeface="华文中宋" pitchFamily="2" charset="-122"/>
              </a:rPr>
              <a:t>类比：问路。</a:t>
            </a:r>
          </a:p>
        </p:txBody>
      </p:sp>
      <p:sp>
        <p:nvSpPr>
          <p:cNvPr id="6" name="内容占位符 4">
            <a:extLst>
              <a:ext uri="{FF2B5EF4-FFF2-40B4-BE49-F238E27FC236}">
                <a16:creationId xmlns:a16="http://schemas.microsoft.com/office/drawing/2014/main" id="{E8903A76-2406-4772-A823-9A853B9D5190}"/>
              </a:ext>
            </a:extLst>
          </p:cNvPr>
          <p:cNvSpPr txBox="1">
            <a:spLocks/>
          </p:cNvSpPr>
          <p:nvPr/>
        </p:nvSpPr>
        <p:spPr bwMode="auto">
          <a:xfrm>
            <a:off x="250825" y="981075"/>
            <a:ext cx="8435975" cy="1368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chemeClr val="hlink"/>
              </a:buClr>
              <a:buSzTx/>
              <a:buFont typeface="Wingdings 2" panose="05020102010507070707" pitchFamily="18" charset="2"/>
              <a:buNone/>
              <a:tabLst/>
              <a:defRPr/>
            </a:pPr>
            <a:r>
              <a:rPr kumimoji="0" lang="en-US" altLang="zh-CN"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1.1  </a:t>
            </a:r>
            <a:r>
              <a:rPr kumimoji="0" lang="zh-CN" altLang="en-US" sz="2800" b="1" i="0" u="none" strike="noStrike" kern="0" cap="none" spc="0" normalizeH="0" baseline="0" noProof="0" dirty="0">
                <a:ln>
                  <a:noFill/>
                </a:ln>
                <a:solidFill>
                  <a:srgbClr val="00B0F0"/>
                </a:solidFill>
                <a:effectLst/>
                <a:uLnTx/>
                <a:uFillTx/>
                <a:latin typeface="+mn-lt"/>
                <a:ea typeface="宋体" panose="02010600030101010101" pitchFamily="2" charset="-122"/>
                <a:cs typeface="ＭＳ Ｐゴシック" charset="0"/>
              </a:rPr>
              <a:t>计算机网络的产生与发展</a:t>
            </a:r>
            <a:endParaRPr kumimoji="0" lang="en-US" altLang="zh-CN" sz="24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2" panose="05020102010507070707" pitchFamily="18" charset="2"/>
              <a:buNone/>
              <a:tabLst/>
              <a:defRPr/>
            </a:pPr>
            <a:r>
              <a:rPr kumimoji="0" lang="en-US" altLang="zh-CN"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4. </a:t>
            </a:r>
            <a:r>
              <a:rPr kumimoji="0" lang="zh-CN" altLang="en-US" sz="26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rPr>
              <a:t>从电路交换到分组交换</a:t>
            </a:r>
            <a:endParaRPr kumimoji="0" lang="en-US" altLang="zh-CN" sz="2200" b="1" i="0" u="none" strike="noStrike" kern="0" cap="none" spc="0" normalizeH="0" baseline="0" noProof="0" dirty="0">
              <a:ln>
                <a:noFill/>
              </a:ln>
              <a:solidFill>
                <a:srgbClr val="00B0F0"/>
              </a:solidFill>
              <a:effectLst/>
              <a:uLnTx/>
              <a:uFillTx/>
              <a:latin typeface="仿宋" panose="02010609060101010101" pitchFamily="49" charset="-122"/>
              <a:ea typeface="仿宋" panose="02010609060101010101" pitchFamily="49" charset="-122"/>
              <a:cs typeface="ＭＳ Ｐゴシック" charset="0"/>
            </a:endParaRPr>
          </a:p>
        </p:txBody>
      </p:sp>
      <p:sp>
        <p:nvSpPr>
          <p:cNvPr id="2" name="灯片编号占位符 1">
            <a:extLst>
              <a:ext uri="{FF2B5EF4-FFF2-40B4-BE49-F238E27FC236}">
                <a16:creationId xmlns:a16="http://schemas.microsoft.com/office/drawing/2014/main" id="{C8842A8C-B53C-4915-AAEF-74C6344BFB13}"/>
              </a:ext>
            </a:extLst>
          </p:cNvPr>
          <p:cNvSpPr>
            <a:spLocks noGrp="1"/>
          </p:cNvSpPr>
          <p:nvPr>
            <p:ph type="sldNum" sz="quarter" idx="12"/>
          </p:nvPr>
        </p:nvSpPr>
        <p:spPr/>
        <p:txBody>
          <a:bodyPr/>
          <a:lstStyle/>
          <a:p>
            <a:pPr>
              <a:defRPr/>
            </a:pPr>
            <a:fld id="{1AAF2C16-F320-410B-BAE0-19C806763A7B}" type="slidenum">
              <a:rPr lang="zh-CN" altLang="en-US" smtClean="0"/>
              <a:pPr>
                <a:defRPr/>
              </a:pPr>
              <a:t>9</a:t>
            </a:fld>
            <a:endParaRPr lang="zh-CN" altLang="en-US"/>
          </a:p>
        </p:txBody>
      </p:sp>
    </p:spTree>
  </p:cSld>
  <p:clrMapOvr>
    <a:masterClrMapping/>
  </p:clrMapOvr>
  <p:transition/>
</p:sld>
</file>

<file path=ppt/theme/theme1.xml><?xml version="1.0" encoding="utf-8"?>
<a:theme xmlns:a="http://schemas.openxmlformats.org/drawingml/2006/main" name="Default Design">
  <a:themeElements>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9698D"/>
        </a:dk1>
        <a:lt1>
          <a:srgbClr val="FFFFFF"/>
        </a:lt1>
        <a:dk2>
          <a:srgbClr val="000000"/>
        </a:dk2>
        <a:lt2>
          <a:srgbClr val="D6E1E2"/>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Default Design 2">
        <a:dk1>
          <a:srgbClr val="666699"/>
        </a:dk1>
        <a:lt1>
          <a:srgbClr val="FFFFFF"/>
        </a:lt1>
        <a:dk2>
          <a:srgbClr val="000000"/>
        </a:dk2>
        <a:lt2>
          <a:srgbClr val="F7F4D5"/>
        </a:lt2>
        <a:accent1>
          <a:srgbClr val="72B88E"/>
        </a:accent1>
        <a:accent2>
          <a:srgbClr val="917FC9"/>
        </a:accent2>
        <a:accent3>
          <a:srgbClr val="FFFFFF"/>
        </a:accent3>
        <a:accent4>
          <a:srgbClr val="565682"/>
        </a:accent4>
        <a:accent5>
          <a:srgbClr val="BCD8C6"/>
        </a:accent5>
        <a:accent6>
          <a:srgbClr val="8372B6"/>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ppt/theme/themeOverride10.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ppt/theme/themeOverride2.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ppt/theme/themeOverride3.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ppt/theme/themeOverride4.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ppt/theme/themeOverride5.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ppt/theme/themeOverride6.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ppt/theme/themeOverride7.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ppt/theme/themeOverride8.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ppt/theme/themeOverride9.xml><?xml version="1.0" encoding="utf-8"?>
<a:themeOverride xmlns:a="http://schemas.openxmlformats.org/drawingml/2006/main">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themeOverride>
</file>

<file path=docProps/app.xml><?xml version="1.0" encoding="utf-8"?>
<Properties xmlns="http://schemas.openxmlformats.org/officeDocument/2006/extended-properties" xmlns:vt="http://schemas.openxmlformats.org/officeDocument/2006/docPropsVTypes">
  <Template/>
  <TotalTime>5518</TotalTime>
  <Words>4539</Words>
  <Application>Microsoft Office PowerPoint</Application>
  <PresentationFormat>全屏显示(4:3)</PresentationFormat>
  <Paragraphs>593</Paragraphs>
  <Slides>47</Slides>
  <Notes>37</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47</vt:i4>
      </vt:variant>
    </vt:vector>
  </HeadingPairs>
  <TitlesOfParts>
    <vt:vector size="65" baseType="lpstr">
      <vt:lpstr>ZapfDingbats</vt:lpstr>
      <vt:lpstr>仿宋</vt:lpstr>
      <vt:lpstr>华文楷体</vt:lpstr>
      <vt:lpstr>华文中宋</vt:lpstr>
      <vt:lpstr>楷体_GB2312</vt:lpstr>
      <vt:lpstr>宋体</vt:lpstr>
      <vt:lpstr>Arial</vt:lpstr>
      <vt:lpstr>Calibri</vt:lpstr>
      <vt:lpstr>Comic Sans MS</vt:lpstr>
      <vt:lpstr>Goudy Old Style</vt:lpstr>
      <vt:lpstr>Times New Roman</vt:lpstr>
      <vt:lpstr>Verdana</vt:lpstr>
      <vt:lpstr>Wingdings</vt:lpstr>
      <vt:lpstr>Wingdings 2</vt:lpstr>
      <vt:lpstr>Default Design</vt:lpstr>
      <vt:lpstr>Visio</vt:lpstr>
      <vt:lpstr>演示文稿</vt:lpstr>
      <vt:lpstr>Clip</vt:lpstr>
      <vt:lpstr>第1章 计算机网络概论（基础部分）</vt:lpstr>
      <vt:lpstr>第1章 计算机网络概论（基础部分）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 计算机网络概论（基础部分）</vt:lpstr>
      <vt:lpstr>PowerPoint 演示文稿</vt:lpstr>
      <vt:lpstr>PowerPoint 演示文稿</vt:lpstr>
      <vt:lpstr>PowerPoint 演示文稿</vt:lpstr>
      <vt:lpstr>PowerPoint 演示文稿</vt:lpstr>
      <vt:lpstr>第1章 计算机网络概论（基础部分）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 计算机网络概论（基础部分）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计算机网络概论</dc:title>
  <dc:creator>Lunan</dc:creator>
  <cp:lastModifiedBy>jm yao</cp:lastModifiedBy>
  <cp:revision>420</cp:revision>
  <dcterms:created xsi:type="dcterms:W3CDTF">2010-10-28T01:18:57Z</dcterms:created>
  <dcterms:modified xsi:type="dcterms:W3CDTF">2024-03-07T12:10:58Z</dcterms:modified>
</cp:coreProperties>
</file>